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3469" r:id="rId5"/>
    <p:sldId id="3326" r:id="rId6"/>
    <p:sldId id="350" r:id="rId7"/>
    <p:sldId id="3486" r:id="rId8"/>
    <p:sldId id="3489" r:id="rId9"/>
    <p:sldId id="3491" r:id="rId10"/>
    <p:sldId id="3492" r:id="rId11"/>
    <p:sldId id="3534" r:id="rId12"/>
    <p:sldId id="3456" r:id="rId13"/>
    <p:sldId id="3494" r:id="rId14"/>
    <p:sldId id="3495" r:id="rId15"/>
    <p:sldId id="3496" r:id="rId16"/>
    <p:sldId id="3497" r:id="rId17"/>
    <p:sldId id="3498" r:id="rId18"/>
    <p:sldId id="3499" r:id="rId19"/>
    <p:sldId id="3500" r:id="rId20"/>
    <p:sldId id="3503" r:id="rId21"/>
    <p:sldId id="3504" r:id="rId22"/>
    <p:sldId id="3505" r:id="rId23"/>
    <p:sldId id="3539" r:id="rId24"/>
    <p:sldId id="3506" r:id="rId25"/>
    <p:sldId id="3513" r:id="rId26"/>
    <p:sldId id="3514" r:id="rId27"/>
    <p:sldId id="3515" r:id="rId28"/>
    <p:sldId id="3501" r:id="rId29"/>
    <p:sldId id="3511" r:id="rId30"/>
    <p:sldId id="3512" r:id="rId31"/>
    <p:sldId id="3516" r:id="rId32"/>
    <p:sldId id="3517" r:id="rId33"/>
    <p:sldId id="3518" r:id="rId34"/>
    <p:sldId id="3519" r:id="rId35"/>
    <p:sldId id="3521" r:id="rId36"/>
    <p:sldId id="3520" r:id="rId37"/>
    <p:sldId id="3535" r:id="rId38"/>
    <p:sldId id="3538" r:id="rId39"/>
    <p:sldId id="3522" r:id="rId40"/>
    <p:sldId id="3523" r:id="rId41"/>
    <p:sldId id="3524" r:id="rId42"/>
    <p:sldId id="3525" r:id="rId43"/>
    <p:sldId id="3537" r:id="rId44"/>
    <p:sldId id="3526" r:id="rId45"/>
    <p:sldId id="3527" r:id="rId46"/>
    <p:sldId id="3528" r:id="rId47"/>
    <p:sldId id="3529" r:id="rId48"/>
    <p:sldId id="3530" r:id="rId49"/>
    <p:sldId id="3531" r:id="rId50"/>
    <p:sldId id="3532" r:id="rId51"/>
    <p:sldId id="353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Lee" initials="DL" lastIdx="19" clrIdx="0">
    <p:extLst>
      <p:ext uri="{19B8F6BF-5375-455C-9EA6-DF929625EA0E}">
        <p15:presenceInfo xmlns:p15="http://schemas.microsoft.com/office/powerpoint/2012/main" userId="S::dan.lee@blueorangecompliance.com::04c16f13-7a64-407b-a50e-b1e16f10b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6A"/>
    <a:srgbClr val="FF8B3E"/>
    <a:srgbClr val="27588D"/>
    <a:srgbClr val="002060"/>
    <a:srgbClr val="ADB3B6"/>
    <a:srgbClr val="3A383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97222-786E-458C-8FD1-E611876E93CF}" v="76" dt="2024-09-25T13:38:46.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276" y="546"/>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iMaggio" userId="990b946e-a34c-4fd0-ae0c-dbeb5f8555f5" providerId="ADAL" clId="{07E97222-786E-458C-8FD1-E611876E93CF}"/>
    <pc:docChg chg="undo custSel addSld delSld modSld">
      <pc:chgData name="John DiMaggio" userId="990b946e-a34c-4fd0-ae0c-dbeb5f8555f5" providerId="ADAL" clId="{07E97222-786E-458C-8FD1-E611876E93CF}" dt="2024-09-25T13:41:42.585" v="485" actId="20577"/>
      <pc:docMkLst>
        <pc:docMk/>
      </pc:docMkLst>
      <pc:sldChg chg="modSp mod modAnim">
        <pc:chgData name="John DiMaggio" userId="990b946e-a34c-4fd0-ae0c-dbeb5f8555f5" providerId="ADAL" clId="{07E97222-786E-458C-8FD1-E611876E93CF}" dt="2024-09-25T13:17:17.551" v="123" actId="6549"/>
        <pc:sldMkLst>
          <pc:docMk/>
          <pc:sldMk cId="50881263" sldId="3495"/>
        </pc:sldMkLst>
        <pc:spChg chg="mod">
          <ac:chgData name="John DiMaggio" userId="990b946e-a34c-4fd0-ae0c-dbeb5f8555f5" providerId="ADAL" clId="{07E97222-786E-458C-8FD1-E611876E93CF}" dt="2024-09-25T13:16:44.939" v="113" actId="20577"/>
          <ac:spMkLst>
            <pc:docMk/>
            <pc:sldMk cId="50881263" sldId="3495"/>
            <ac:spMk id="5" creationId="{A05EE5BE-D8CC-7050-7297-B47376C928DB}"/>
          </ac:spMkLst>
        </pc:spChg>
        <pc:spChg chg="mod">
          <ac:chgData name="John DiMaggio" userId="990b946e-a34c-4fd0-ae0c-dbeb5f8555f5" providerId="ADAL" clId="{07E97222-786E-458C-8FD1-E611876E93CF}" dt="2024-09-25T13:17:17.551" v="123" actId="6549"/>
          <ac:spMkLst>
            <pc:docMk/>
            <pc:sldMk cId="50881263" sldId="3495"/>
            <ac:spMk id="14" creationId="{CFB4FC4E-80AF-BB02-4569-A38772E55EBA}"/>
          </ac:spMkLst>
        </pc:spChg>
      </pc:sldChg>
      <pc:sldChg chg="modSp mod">
        <pc:chgData name="John DiMaggio" userId="990b946e-a34c-4fd0-ae0c-dbeb5f8555f5" providerId="ADAL" clId="{07E97222-786E-458C-8FD1-E611876E93CF}" dt="2024-09-25T13:13:12.153" v="9" actId="20577"/>
        <pc:sldMkLst>
          <pc:docMk/>
          <pc:sldMk cId="11802911" sldId="3496"/>
        </pc:sldMkLst>
        <pc:spChg chg="mod">
          <ac:chgData name="John DiMaggio" userId="990b946e-a34c-4fd0-ae0c-dbeb5f8555f5" providerId="ADAL" clId="{07E97222-786E-458C-8FD1-E611876E93CF}" dt="2024-09-25T13:13:12.153" v="9" actId="20577"/>
          <ac:spMkLst>
            <pc:docMk/>
            <pc:sldMk cId="11802911" sldId="3496"/>
            <ac:spMk id="2" creationId="{53303159-4058-3C42-B62F-D66A8A1471D1}"/>
          </ac:spMkLst>
        </pc:spChg>
      </pc:sldChg>
      <pc:sldChg chg="modSp mod">
        <pc:chgData name="John DiMaggio" userId="990b946e-a34c-4fd0-ae0c-dbeb5f8555f5" providerId="ADAL" clId="{07E97222-786E-458C-8FD1-E611876E93CF}" dt="2024-09-25T13:13:31.026" v="19" actId="20577"/>
        <pc:sldMkLst>
          <pc:docMk/>
          <pc:sldMk cId="2061526116" sldId="3497"/>
        </pc:sldMkLst>
        <pc:spChg chg="mod">
          <ac:chgData name="John DiMaggio" userId="990b946e-a34c-4fd0-ae0c-dbeb5f8555f5" providerId="ADAL" clId="{07E97222-786E-458C-8FD1-E611876E93CF}" dt="2024-09-25T13:13:31.026" v="19" actId="20577"/>
          <ac:spMkLst>
            <pc:docMk/>
            <pc:sldMk cId="2061526116" sldId="3497"/>
            <ac:spMk id="2" creationId="{53303159-4058-3C42-B62F-D66A8A1471D1}"/>
          </ac:spMkLst>
        </pc:spChg>
      </pc:sldChg>
      <pc:sldChg chg="modSp mod">
        <pc:chgData name="John DiMaggio" userId="990b946e-a34c-4fd0-ae0c-dbeb5f8555f5" providerId="ADAL" clId="{07E97222-786E-458C-8FD1-E611876E93CF}" dt="2024-09-25T13:13:47.499" v="35" actId="20577"/>
        <pc:sldMkLst>
          <pc:docMk/>
          <pc:sldMk cId="2798316898" sldId="3498"/>
        </pc:sldMkLst>
        <pc:spChg chg="mod">
          <ac:chgData name="John DiMaggio" userId="990b946e-a34c-4fd0-ae0c-dbeb5f8555f5" providerId="ADAL" clId="{07E97222-786E-458C-8FD1-E611876E93CF}" dt="2024-09-25T13:13:47.499" v="35" actId="20577"/>
          <ac:spMkLst>
            <pc:docMk/>
            <pc:sldMk cId="2798316898" sldId="3498"/>
            <ac:spMk id="2" creationId="{53303159-4058-3C42-B62F-D66A8A1471D1}"/>
          </ac:spMkLst>
        </pc:spChg>
      </pc:sldChg>
      <pc:sldChg chg="modSp mod">
        <pc:chgData name="John DiMaggio" userId="990b946e-a34c-4fd0-ae0c-dbeb5f8555f5" providerId="ADAL" clId="{07E97222-786E-458C-8FD1-E611876E93CF}" dt="2024-09-25T13:14:25.788" v="49" actId="20577"/>
        <pc:sldMkLst>
          <pc:docMk/>
          <pc:sldMk cId="4042098696" sldId="3499"/>
        </pc:sldMkLst>
        <pc:spChg chg="mod">
          <ac:chgData name="John DiMaggio" userId="990b946e-a34c-4fd0-ae0c-dbeb5f8555f5" providerId="ADAL" clId="{07E97222-786E-458C-8FD1-E611876E93CF}" dt="2024-09-25T13:14:25.788" v="49" actId="20577"/>
          <ac:spMkLst>
            <pc:docMk/>
            <pc:sldMk cId="4042098696" sldId="3499"/>
            <ac:spMk id="2" creationId="{53303159-4058-3C42-B62F-D66A8A1471D1}"/>
          </ac:spMkLst>
        </pc:spChg>
      </pc:sldChg>
      <pc:sldChg chg="modSp mod">
        <pc:chgData name="John DiMaggio" userId="990b946e-a34c-4fd0-ae0c-dbeb5f8555f5" providerId="ADAL" clId="{07E97222-786E-458C-8FD1-E611876E93CF}" dt="2024-09-25T13:14:35.756" v="59" actId="20577"/>
        <pc:sldMkLst>
          <pc:docMk/>
          <pc:sldMk cId="3438931391" sldId="3500"/>
        </pc:sldMkLst>
        <pc:spChg chg="mod">
          <ac:chgData name="John DiMaggio" userId="990b946e-a34c-4fd0-ae0c-dbeb5f8555f5" providerId="ADAL" clId="{07E97222-786E-458C-8FD1-E611876E93CF}" dt="2024-09-25T13:14:35.756" v="59" actId="20577"/>
          <ac:spMkLst>
            <pc:docMk/>
            <pc:sldMk cId="3438931391" sldId="3500"/>
            <ac:spMk id="2" creationId="{53303159-4058-3C42-B62F-D66A8A1471D1}"/>
          </ac:spMkLst>
        </pc:spChg>
      </pc:sldChg>
      <pc:sldChg chg="modSp del mod">
        <pc:chgData name="John DiMaggio" userId="990b946e-a34c-4fd0-ae0c-dbeb5f8555f5" providerId="ADAL" clId="{07E97222-786E-458C-8FD1-E611876E93CF}" dt="2024-09-25T13:17:58.813" v="124" actId="2696"/>
        <pc:sldMkLst>
          <pc:docMk/>
          <pc:sldMk cId="124439571" sldId="3501"/>
        </pc:sldMkLst>
        <pc:spChg chg="mod">
          <ac:chgData name="John DiMaggio" userId="990b946e-a34c-4fd0-ae0c-dbeb5f8555f5" providerId="ADAL" clId="{07E97222-786E-458C-8FD1-E611876E93CF}" dt="2024-09-25T13:15:44.783" v="101" actId="20577"/>
          <ac:spMkLst>
            <pc:docMk/>
            <pc:sldMk cId="124439571" sldId="3501"/>
            <ac:spMk id="2" creationId="{53303159-4058-3C42-B62F-D66A8A1471D1}"/>
          </ac:spMkLst>
        </pc:spChg>
      </pc:sldChg>
      <pc:sldChg chg="add">
        <pc:chgData name="John DiMaggio" userId="990b946e-a34c-4fd0-ae0c-dbeb5f8555f5" providerId="ADAL" clId="{07E97222-786E-458C-8FD1-E611876E93CF}" dt="2024-09-25T13:18:07.504" v="125"/>
        <pc:sldMkLst>
          <pc:docMk/>
          <pc:sldMk cId="1129754629" sldId="3501"/>
        </pc:sldMkLst>
      </pc:sldChg>
      <pc:sldChg chg="modSp mod">
        <pc:chgData name="John DiMaggio" userId="990b946e-a34c-4fd0-ae0c-dbeb5f8555f5" providerId="ADAL" clId="{07E97222-786E-458C-8FD1-E611876E93CF}" dt="2024-09-25T13:14:54.861" v="69" actId="20577"/>
        <pc:sldMkLst>
          <pc:docMk/>
          <pc:sldMk cId="1427042992" sldId="3503"/>
        </pc:sldMkLst>
        <pc:spChg chg="mod">
          <ac:chgData name="John DiMaggio" userId="990b946e-a34c-4fd0-ae0c-dbeb5f8555f5" providerId="ADAL" clId="{07E97222-786E-458C-8FD1-E611876E93CF}" dt="2024-09-25T13:14:54.861" v="69" actId="20577"/>
          <ac:spMkLst>
            <pc:docMk/>
            <pc:sldMk cId="1427042992" sldId="3503"/>
            <ac:spMk id="2" creationId="{53303159-4058-3C42-B62F-D66A8A1471D1}"/>
          </ac:spMkLst>
        </pc:spChg>
      </pc:sldChg>
      <pc:sldChg chg="modSp mod">
        <pc:chgData name="John DiMaggio" userId="990b946e-a34c-4fd0-ae0c-dbeb5f8555f5" providerId="ADAL" clId="{07E97222-786E-458C-8FD1-E611876E93CF}" dt="2024-09-25T13:15:09.318" v="79" actId="20577"/>
        <pc:sldMkLst>
          <pc:docMk/>
          <pc:sldMk cId="1475619931" sldId="3504"/>
        </pc:sldMkLst>
        <pc:spChg chg="mod">
          <ac:chgData name="John DiMaggio" userId="990b946e-a34c-4fd0-ae0c-dbeb5f8555f5" providerId="ADAL" clId="{07E97222-786E-458C-8FD1-E611876E93CF}" dt="2024-09-25T13:15:09.318" v="79" actId="20577"/>
          <ac:spMkLst>
            <pc:docMk/>
            <pc:sldMk cId="1475619931" sldId="3504"/>
            <ac:spMk id="2" creationId="{53303159-4058-3C42-B62F-D66A8A1471D1}"/>
          </ac:spMkLst>
        </pc:spChg>
      </pc:sldChg>
      <pc:sldChg chg="modSp mod">
        <pc:chgData name="John DiMaggio" userId="990b946e-a34c-4fd0-ae0c-dbeb5f8555f5" providerId="ADAL" clId="{07E97222-786E-458C-8FD1-E611876E93CF}" dt="2024-09-25T13:36:25.197" v="318" actId="20577"/>
        <pc:sldMkLst>
          <pc:docMk/>
          <pc:sldMk cId="1547231881" sldId="3505"/>
        </pc:sldMkLst>
        <pc:spChg chg="mod">
          <ac:chgData name="John DiMaggio" userId="990b946e-a34c-4fd0-ae0c-dbeb5f8555f5" providerId="ADAL" clId="{07E97222-786E-458C-8FD1-E611876E93CF}" dt="2024-09-25T13:36:25.197" v="318" actId="20577"/>
          <ac:spMkLst>
            <pc:docMk/>
            <pc:sldMk cId="1547231881" sldId="3505"/>
            <ac:spMk id="2" creationId="{53303159-4058-3C42-B62F-D66A8A1471D1}"/>
          </ac:spMkLst>
        </pc:spChg>
      </pc:sldChg>
      <pc:sldChg chg="add">
        <pc:chgData name="John DiMaggio" userId="990b946e-a34c-4fd0-ae0c-dbeb5f8555f5" providerId="ADAL" clId="{07E97222-786E-458C-8FD1-E611876E93CF}" dt="2024-09-25T13:18:07.504" v="125"/>
        <pc:sldMkLst>
          <pc:docMk/>
          <pc:sldMk cId="106019403" sldId="3511"/>
        </pc:sldMkLst>
      </pc:sldChg>
      <pc:sldChg chg="del">
        <pc:chgData name="John DiMaggio" userId="990b946e-a34c-4fd0-ae0c-dbeb5f8555f5" providerId="ADAL" clId="{07E97222-786E-458C-8FD1-E611876E93CF}" dt="2024-09-25T13:17:58.813" v="124" actId="2696"/>
        <pc:sldMkLst>
          <pc:docMk/>
          <pc:sldMk cId="2819955311" sldId="3511"/>
        </pc:sldMkLst>
      </pc:sldChg>
      <pc:sldChg chg="del">
        <pc:chgData name="John DiMaggio" userId="990b946e-a34c-4fd0-ae0c-dbeb5f8555f5" providerId="ADAL" clId="{07E97222-786E-458C-8FD1-E611876E93CF}" dt="2024-09-25T13:17:58.813" v="124" actId="2696"/>
        <pc:sldMkLst>
          <pc:docMk/>
          <pc:sldMk cId="1208269268" sldId="3512"/>
        </pc:sldMkLst>
      </pc:sldChg>
      <pc:sldChg chg="add">
        <pc:chgData name="John DiMaggio" userId="990b946e-a34c-4fd0-ae0c-dbeb5f8555f5" providerId="ADAL" clId="{07E97222-786E-458C-8FD1-E611876E93CF}" dt="2024-09-25T13:18:07.504" v="125"/>
        <pc:sldMkLst>
          <pc:docMk/>
          <pc:sldMk cId="2806897754" sldId="3512"/>
        </pc:sldMkLst>
      </pc:sldChg>
      <pc:sldChg chg="addSp modSp mod">
        <pc:chgData name="John DiMaggio" userId="990b946e-a34c-4fd0-ae0c-dbeb5f8555f5" providerId="ADAL" clId="{07E97222-786E-458C-8FD1-E611876E93CF}" dt="2024-09-25T13:21:05.164" v="156" actId="14100"/>
        <pc:sldMkLst>
          <pc:docMk/>
          <pc:sldMk cId="1701118101" sldId="3521"/>
        </pc:sldMkLst>
        <pc:cxnChg chg="add mod">
          <ac:chgData name="John DiMaggio" userId="990b946e-a34c-4fd0-ae0c-dbeb5f8555f5" providerId="ADAL" clId="{07E97222-786E-458C-8FD1-E611876E93CF}" dt="2024-09-25T13:21:05.164" v="156" actId="14100"/>
          <ac:cxnSpMkLst>
            <pc:docMk/>
            <pc:sldMk cId="1701118101" sldId="3521"/>
            <ac:cxnSpMk id="6" creationId="{2A8D039E-7A0A-1C91-193F-C82EA23FF4D1}"/>
          </ac:cxnSpMkLst>
        </pc:cxnChg>
      </pc:sldChg>
      <pc:sldChg chg="modAnim">
        <pc:chgData name="John DiMaggio" userId="990b946e-a34c-4fd0-ae0c-dbeb5f8555f5" providerId="ADAL" clId="{07E97222-786E-458C-8FD1-E611876E93CF}" dt="2024-09-25T13:33:40.192" v="317"/>
        <pc:sldMkLst>
          <pc:docMk/>
          <pc:sldMk cId="126678991" sldId="3522"/>
        </pc:sldMkLst>
      </pc:sldChg>
      <pc:sldChg chg="addSp delSp modSp add mod">
        <pc:chgData name="John DiMaggio" userId="990b946e-a34c-4fd0-ae0c-dbeb5f8555f5" providerId="ADAL" clId="{07E97222-786E-458C-8FD1-E611876E93CF}" dt="2024-09-25T13:28:51.193" v="315" actId="313"/>
        <pc:sldMkLst>
          <pc:docMk/>
          <pc:sldMk cId="2702016698" sldId="3538"/>
        </pc:sldMkLst>
        <pc:spChg chg="mod">
          <ac:chgData name="John DiMaggio" userId="990b946e-a34c-4fd0-ae0c-dbeb5f8555f5" providerId="ADAL" clId="{07E97222-786E-458C-8FD1-E611876E93CF}" dt="2024-09-25T13:25:25.524" v="249" actId="20577"/>
          <ac:spMkLst>
            <pc:docMk/>
            <pc:sldMk cId="2702016698" sldId="3538"/>
            <ac:spMk id="2" creationId="{53303159-4058-3C42-B62F-D66A8A1471D1}"/>
          </ac:spMkLst>
        </pc:spChg>
        <pc:spChg chg="del">
          <ac:chgData name="John DiMaggio" userId="990b946e-a34c-4fd0-ae0c-dbeb5f8555f5" providerId="ADAL" clId="{07E97222-786E-458C-8FD1-E611876E93CF}" dt="2024-09-25T13:25:29.981" v="250" actId="478"/>
          <ac:spMkLst>
            <pc:docMk/>
            <pc:sldMk cId="2702016698" sldId="3538"/>
            <ac:spMk id="4" creationId="{548AE901-786E-9956-E9D3-1B5493C3FC94}"/>
          </ac:spMkLst>
        </pc:spChg>
        <pc:grpChg chg="del">
          <ac:chgData name="John DiMaggio" userId="990b946e-a34c-4fd0-ae0c-dbeb5f8555f5" providerId="ADAL" clId="{07E97222-786E-458C-8FD1-E611876E93CF}" dt="2024-09-25T13:25:32.868" v="251" actId="478"/>
          <ac:grpSpMkLst>
            <pc:docMk/>
            <pc:sldMk cId="2702016698" sldId="3538"/>
            <ac:grpSpMk id="5" creationId="{B17CB014-7B01-CF69-B19B-C5EA7FE0858C}"/>
          </ac:grpSpMkLst>
        </pc:grpChg>
        <pc:grpChg chg="del">
          <ac:chgData name="John DiMaggio" userId="990b946e-a34c-4fd0-ae0c-dbeb5f8555f5" providerId="ADAL" clId="{07E97222-786E-458C-8FD1-E611876E93CF}" dt="2024-09-25T13:25:35.181" v="252" actId="478"/>
          <ac:grpSpMkLst>
            <pc:docMk/>
            <pc:sldMk cId="2702016698" sldId="3538"/>
            <ac:grpSpMk id="8" creationId="{C7751237-2BEF-D0A5-12EE-753062985531}"/>
          </ac:grpSpMkLst>
        </pc:grpChg>
        <pc:graphicFrameChg chg="add mod modGraphic">
          <ac:chgData name="John DiMaggio" userId="990b946e-a34c-4fd0-ae0c-dbeb5f8555f5" providerId="ADAL" clId="{07E97222-786E-458C-8FD1-E611876E93CF}" dt="2024-09-25T13:28:51.193" v="315" actId="313"/>
          <ac:graphicFrameMkLst>
            <pc:docMk/>
            <pc:sldMk cId="2702016698" sldId="3538"/>
            <ac:graphicFrameMk id="3" creationId="{C5BF9C1C-C286-A99E-8B15-BFBADDE030C8}"/>
          </ac:graphicFrameMkLst>
        </pc:graphicFrameChg>
      </pc:sldChg>
      <pc:sldChg chg="addSp modSp new mod">
        <pc:chgData name="John DiMaggio" userId="990b946e-a34c-4fd0-ae0c-dbeb5f8555f5" providerId="ADAL" clId="{07E97222-786E-458C-8FD1-E611876E93CF}" dt="2024-09-25T13:41:42.585" v="485" actId="20577"/>
        <pc:sldMkLst>
          <pc:docMk/>
          <pc:sldMk cId="2389882603" sldId="3539"/>
        </pc:sldMkLst>
        <pc:spChg chg="mod">
          <ac:chgData name="John DiMaggio" userId="990b946e-a34c-4fd0-ae0c-dbeb5f8555f5" providerId="ADAL" clId="{07E97222-786E-458C-8FD1-E611876E93CF}" dt="2024-09-25T13:38:24.345" v="369" actId="20577"/>
          <ac:spMkLst>
            <pc:docMk/>
            <pc:sldMk cId="2389882603" sldId="3539"/>
            <ac:spMk id="2" creationId="{724323FF-ADB6-BD53-FFB2-A6E9BFD124AB}"/>
          </ac:spMkLst>
        </pc:spChg>
        <pc:spChg chg="mod">
          <ac:chgData name="John DiMaggio" userId="990b946e-a34c-4fd0-ae0c-dbeb5f8555f5" providerId="ADAL" clId="{07E97222-786E-458C-8FD1-E611876E93CF}" dt="2024-09-25T13:38:46.878" v="370"/>
          <ac:spMkLst>
            <pc:docMk/>
            <pc:sldMk cId="2389882603" sldId="3539"/>
            <ac:spMk id="4" creationId="{3FED8E25-4DBF-42D6-2BD5-97A84352EA6D}"/>
          </ac:spMkLst>
        </pc:spChg>
        <pc:spChg chg="mod">
          <ac:chgData name="John DiMaggio" userId="990b946e-a34c-4fd0-ae0c-dbeb5f8555f5" providerId="ADAL" clId="{07E97222-786E-458C-8FD1-E611876E93CF}" dt="2024-09-25T13:38:46.878" v="370"/>
          <ac:spMkLst>
            <pc:docMk/>
            <pc:sldMk cId="2389882603" sldId="3539"/>
            <ac:spMk id="7" creationId="{B216458B-420A-50F0-983D-BAB33879A224}"/>
          </ac:spMkLst>
        </pc:spChg>
        <pc:spChg chg="mod">
          <ac:chgData name="John DiMaggio" userId="990b946e-a34c-4fd0-ae0c-dbeb5f8555f5" providerId="ADAL" clId="{07E97222-786E-458C-8FD1-E611876E93CF}" dt="2024-09-25T13:38:46.878" v="370"/>
          <ac:spMkLst>
            <pc:docMk/>
            <pc:sldMk cId="2389882603" sldId="3539"/>
            <ac:spMk id="10" creationId="{BF7584A6-ED6F-CE4D-80A3-36D3BDEC1C3F}"/>
          </ac:spMkLst>
        </pc:spChg>
        <pc:spChg chg="add mod">
          <ac:chgData name="John DiMaggio" userId="990b946e-a34c-4fd0-ae0c-dbeb5f8555f5" providerId="ADAL" clId="{07E97222-786E-458C-8FD1-E611876E93CF}" dt="2024-09-25T13:39:30.653" v="383" actId="20577"/>
          <ac:spMkLst>
            <pc:docMk/>
            <pc:sldMk cId="2389882603" sldId="3539"/>
            <ac:spMk id="12" creationId="{871AAB4D-EC26-D798-D178-BAC7C571817F}"/>
          </ac:spMkLst>
        </pc:spChg>
        <pc:spChg chg="add mod">
          <ac:chgData name="John DiMaggio" userId="990b946e-a34c-4fd0-ae0c-dbeb5f8555f5" providerId="ADAL" clId="{07E97222-786E-458C-8FD1-E611876E93CF}" dt="2024-09-25T13:40:38.406" v="417" actId="20577"/>
          <ac:spMkLst>
            <pc:docMk/>
            <pc:sldMk cId="2389882603" sldId="3539"/>
            <ac:spMk id="13" creationId="{DC07C9E3-2A33-66FB-6E07-9E524503C26C}"/>
          </ac:spMkLst>
        </pc:spChg>
        <pc:spChg chg="add mod">
          <ac:chgData name="John DiMaggio" userId="990b946e-a34c-4fd0-ae0c-dbeb5f8555f5" providerId="ADAL" clId="{07E97222-786E-458C-8FD1-E611876E93CF}" dt="2024-09-25T13:41:42.585" v="485" actId="20577"/>
          <ac:spMkLst>
            <pc:docMk/>
            <pc:sldMk cId="2389882603" sldId="3539"/>
            <ac:spMk id="14" creationId="{333D9FCF-5F48-9E7F-2CA7-180B35A228DE}"/>
          </ac:spMkLst>
        </pc:spChg>
        <pc:grpChg chg="add mod">
          <ac:chgData name="John DiMaggio" userId="990b946e-a34c-4fd0-ae0c-dbeb5f8555f5" providerId="ADAL" clId="{07E97222-786E-458C-8FD1-E611876E93CF}" dt="2024-09-25T13:38:46.878" v="370"/>
          <ac:grpSpMkLst>
            <pc:docMk/>
            <pc:sldMk cId="2389882603" sldId="3539"/>
            <ac:grpSpMk id="3" creationId="{FB4EABEA-6307-F379-E872-B109C66186ED}"/>
          </ac:grpSpMkLst>
        </pc:grpChg>
        <pc:grpChg chg="add mod">
          <ac:chgData name="John DiMaggio" userId="990b946e-a34c-4fd0-ae0c-dbeb5f8555f5" providerId="ADAL" clId="{07E97222-786E-458C-8FD1-E611876E93CF}" dt="2024-09-25T13:38:46.878" v="370"/>
          <ac:grpSpMkLst>
            <pc:docMk/>
            <pc:sldMk cId="2389882603" sldId="3539"/>
            <ac:grpSpMk id="6" creationId="{B71D2B54-A827-FD78-CCAB-94CE0DF4FBCB}"/>
          </ac:grpSpMkLst>
        </pc:grpChg>
        <pc:grpChg chg="add mod">
          <ac:chgData name="John DiMaggio" userId="990b946e-a34c-4fd0-ae0c-dbeb5f8555f5" providerId="ADAL" clId="{07E97222-786E-458C-8FD1-E611876E93CF}" dt="2024-09-25T13:38:46.878" v="370"/>
          <ac:grpSpMkLst>
            <pc:docMk/>
            <pc:sldMk cId="2389882603" sldId="3539"/>
            <ac:grpSpMk id="9" creationId="{C4F56DBE-FB22-28A7-C57D-B581AB5BF3D4}"/>
          </ac:grpSpMkLst>
        </pc:grpChg>
        <pc:picChg chg="mod">
          <ac:chgData name="John DiMaggio" userId="990b946e-a34c-4fd0-ae0c-dbeb5f8555f5" providerId="ADAL" clId="{07E97222-786E-458C-8FD1-E611876E93CF}" dt="2024-09-25T13:38:46.878" v="370"/>
          <ac:picMkLst>
            <pc:docMk/>
            <pc:sldMk cId="2389882603" sldId="3539"/>
            <ac:picMk id="5" creationId="{325DEA83-7B78-530E-B983-713ADB5EF8BC}"/>
          </ac:picMkLst>
        </pc:picChg>
        <pc:picChg chg="mod">
          <ac:chgData name="John DiMaggio" userId="990b946e-a34c-4fd0-ae0c-dbeb5f8555f5" providerId="ADAL" clId="{07E97222-786E-458C-8FD1-E611876E93CF}" dt="2024-09-25T13:38:46.878" v="370"/>
          <ac:picMkLst>
            <pc:docMk/>
            <pc:sldMk cId="2389882603" sldId="3539"/>
            <ac:picMk id="8" creationId="{E0C52FDE-C50B-26C1-8F7A-46AEBE242613}"/>
          </ac:picMkLst>
        </pc:picChg>
        <pc:picChg chg="mod">
          <ac:chgData name="John DiMaggio" userId="990b946e-a34c-4fd0-ae0c-dbeb5f8555f5" providerId="ADAL" clId="{07E97222-786E-458C-8FD1-E611876E93CF}" dt="2024-09-25T13:38:46.878" v="370"/>
          <ac:picMkLst>
            <pc:docMk/>
            <pc:sldMk cId="2389882603" sldId="3539"/>
            <ac:picMk id="11" creationId="{22DAB1E9-E5FC-88F4-7866-8D0398ADE7BC}"/>
          </ac:picMkLst>
        </pc:pic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67C22-6DA7-43FA-9ACF-829C5D7BD1C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A6E823C-917B-4CC0-92E9-D3363EE2922F}" type="parTrans" cxnId="{573D7159-4CDE-4280-8104-DFE98FE76B61}">
      <dgm:prSet/>
      <dgm:spPr/>
      <dgm:t>
        <a:bodyPr/>
        <a:lstStyle/>
        <a:p>
          <a:endParaRPr lang="en-US" sz="2400"/>
        </a:p>
      </dgm:t>
    </dgm:pt>
    <dgm:pt modelId="{EE169A27-BAD3-4935-A5BD-1DF0F7A8B732}">
      <dgm:prSet custT="1"/>
      <dgm:spPr>
        <a:noFill/>
        <a:ln>
          <a:noFill/>
        </a:ln>
      </dgm:spPr>
      <dgm:t>
        <a:bodyPr/>
        <a:lstStyle/>
        <a:p>
          <a:r>
            <a:rPr lang="en-US" sz="1600" b="0" i="0" dirty="0"/>
            <a:t>You have Something Valuable</a:t>
          </a:r>
          <a:endParaRPr lang="en-US" sz="1600" dirty="0"/>
        </a:p>
      </dgm:t>
    </dgm:pt>
    <dgm:pt modelId="{699DE8FF-BA7C-47B7-95DE-6A241195C502}" type="parTrans" cxnId="{2C8CE6B6-3114-41C4-82B1-7DB2A3DA7207}">
      <dgm:prSet/>
      <dgm:spPr/>
      <dgm:t>
        <a:bodyPr/>
        <a:lstStyle/>
        <a:p>
          <a:endParaRPr lang="en-US" sz="2400"/>
        </a:p>
      </dgm:t>
    </dgm:pt>
    <dgm:pt modelId="{29C484DF-D5D6-44C0-B3D7-37B610F7E820}">
      <dgm:prSet custT="1"/>
      <dgm:spPr>
        <a:noFill/>
        <a:ln>
          <a:noFill/>
        </a:ln>
      </dgm:spPr>
      <dgm:t>
        <a:bodyPr/>
        <a:lstStyle/>
        <a:p>
          <a:r>
            <a:rPr lang="en-US" sz="1600" b="0" i="0"/>
            <a:t>Sensitive information</a:t>
          </a:r>
          <a:endParaRPr lang="en-US" sz="1600"/>
        </a:p>
      </dgm:t>
    </dgm:pt>
    <dgm:pt modelId="{BF552698-1BB6-4EB5-9C02-23812E94314B}" type="sibTrans" cxnId="{2C8CE6B6-3114-41C4-82B1-7DB2A3DA7207}">
      <dgm:prSet/>
      <dgm:spPr/>
      <dgm:t>
        <a:bodyPr/>
        <a:lstStyle/>
        <a:p>
          <a:endParaRPr lang="en-US" sz="2400"/>
        </a:p>
      </dgm:t>
    </dgm:pt>
    <dgm:pt modelId="{8B5841C9-D6B2-47FC-BD65-1E13C8D13927}" type="parTrans" cxnId="{99065ED4-C843-4A2C-8DB3-7D4DB83AFEEC}">
      <dgm:prSet/>
      <dgm:spPr/>
      <dgm:t>
        <a:bodyPr/>
        <a:lstStyle/>
        <a:p>
          <a:endParaRPr lang="en-US" sz="2400"/>
        </a:p>
      </dgm:t>
    </dgm:pt>
    <dgm:pt modelId="{3453F1D3-6165-43A2-87A2-77C957C701CF}">
      <dgm:prSet custT="1"/>
      <dgm:spPr>
        <a:noFill/>
        <a:ln>
          <a:noFill/>
        </a:ln>
      </dgm:spPr>
      <dgm:t>
        <a:bodyPr/>
        <a:lstStyle/>
        <a:p>
          <a:r>
            <a:rPr lang="en-US" sz="1600" b="0" i="0"/>
            <a:t>Protected information</a:t>
          </a:r>
          <a:endParaRPr lang="en-US" sz="1600"/>
        </a:p>
      </dgm:t>
    </dgm:pt>
    <dgm:pt modelId="{89D63590-3026-4300-81C9-2C62A2CFACFD}" type="sibTrans" cxnId="{99065ED4-C843-4A2C-8DB3-7D4DB83AFEEC}">
      <dgm:prSet/>
      <dgm:spPr/>
      <dgm:t>
        <a:bodyPr/>
        <a:lstStyle/>
        <a:p>
          <a:endParaRPr lang="en-US" sz="2400"/>
        </a:p>
      </dgm:t>
    </dgm:pt>
    <dgm:pt modelId="{E4758049-D6CB-45EE-A20A-6AABAE4BE100}" type="parTrans" cxnId="{9B7D3F6E-84F4-4458-8D8B-BF4C7FD36D8B}">
      <dgm:prSet/>
      <dgm:spPr/>
      <dgm:t>
        <a:bodyPr/>
        <a:lstStyle/>
        <a:p>
          <a:endParaRPr lang="en-US" sz="2400"/>
        </a:p>
      </dgm:t>
    </dgm:pt>
    <dgm:pt modelId="{EB0674A1-1D45-41A3-9FD0-0A947DA39762}">
      <dgm:prSet custT="1"/>
      <dgm:spPr>
        <a:noFill/>
        <a:ln>
          <a:noFill/>
        </a:ln>
      </dgm:spPr>
      <dgm:t>
        <a:bodyPr/>
        <a:lstStyle/>
        <a:p>
          <a:r>
            <a:rPr lang="en-US" sz="1600" b="0" i="0"/>
            <a:t>Ability to operate business using technology</a:t>
          </a:r>
          <a:endParaRPr lang="en-US" sz="1600"/>
        </a:p>
      </dgm:t>
    </dgm:pt>
    <dgm:pt modelId="{E6E5172C-A889-4BF8-8A1D-5C9C1DAE1B11}" type="sibTrans" cxnId="{9B7D3F6E-84F4-4458-8D8B-BF4C7FD36D8B}">
      <dgm:prSet/>
      <dgm:spPr/>
      <dgm:t>
        <a:bodyPr/>
        <a:lstStyle/>
        <a:p>
          <a:endParaRPr lang="en-US" sz="2400"/>
        </a:p>
      </dgm:t>
    </dgm:pt>
    <dgm:pt modelId="{FEE7DE99-B01D-4933-8EF5-338F6B87ECCE}" type="parTrans" cxnId="{C1A03037-2B53-4146-8925-FC59589C50B7}">
      <dgm:prSet/>
      <dgm:spPr/>
      <dgm:t>
        <a:bodyPr/>
        <a:lstStyle/>
        <a:p>
          <a:endParaRPr lang="en-US" sz="2400"/>
        </a:p>
      </dgm:t>
    </dgm:pt>
    <dgm:pt modelId="{A0FE36DA-B43E-48AF-BF5F-8146C8251457}">
      <dgm:prSet custT="1"/>
      <dgm:spPr>
        <a:noFill/>
        <a:ln>
          <a:noFill/>
        </a:ln>
      </dgm:spPr>
      <dgm:t>
        <a:bodyPr/>
        <a:lstStyle/>
        <a:p>
          <a:r>
            <a:rPr lang="en-US" sz="1600" b="0" i="0"/>
            <a:t>Reputation</a:t>
          </a:r>
          <a:endParaRPr lang="en-US" sz="1600"/>
        </a:p>
      </dgm:t>
    </dgm:pt>
    <dgm:pt modelId="{55D3EE57-D086-4433-843E-B2FFC59ED52F}" type="sibTrans" cxnId="{C1A03037-2B53-4146-8925-FC59589C50B7}">
      <dgm:prSet/>
      <dgm:spPr/>
      <dgm:t>
        <a:bodyPr/>
        <a:lstStyle/>
        <a:p>
          <a:endParaRPr lang="en-US" sz="2400"/>
        </a:p>
      </dgm:t>
    </dgm:pt>
    <dgm:pt modelId="{38BC92D5-2A70-4B55-AD36-4D8A78BBDA1B}" type="parTrans" cxnId="{880B724B-1C16-4B43-B2EC-56ACD4DE57C2}">
      <dgm:prSet/>
      <dgm:spPr/>
      <dgm:t>
        <a:bodyPr/>
        <a:lstStyle/>
        <a:p>
          <a:endParaRPr lang="en-US" sz="2400"/>
        </a:p>
      </dgm:t>
    </dgm:pt>
    <dgm:pt modelId="{F6672CBB-955C-4217-B1E3-B0CBA632D128}">
      <dgm:prSet custT="1"/>
      <dgm:spPr>
        <a:noFill/>
        <a:ln>
          <a:noFill/>
        </a:ln>
      </dgm:spPr>
      <dgm:t>
        <a:bodyPr/>
        <a:lstStyle/>
        <a:p>
          <a:r>
            <a:rPr lang="en-US" sz="1600"/>
            <a:t>Money, cyber insurance</a:t>
          </a:r>
        </a:p>
      </dgm:t>
    </dgm:pt>
    <dgm:pt modelId="{B1A36036-7C2C-4A7A-A127-187E62C093B3}" type="sibTrans" cxnId="{880B724B-1C16-4B43-B2EC-56ACD4DE57C2}">
      <dgm:prSet/>
      <dgm:spPr/>
      <dgm:t>
        <a:bodyPr/>
        <a:lstStyle/>
        <a:p>
          <a:endParaRPr lang="en-US" sz="2400"/>
        </a:p>
      </dgm:t>
    </dgm:pt>
    <dgm:pt modelId="{9CDCA5E5-2585-4F7A-9E7B-FBD7FD8F9CF3}" type="sibTrans" cxnId="{573D7159-4CDE-4280-8104-DFE98FE76B61}">
      <dgm:prSet/>
      <dgm:spPr/>
      <dgm:t>
        <a:bodyPr/>
        <a:lstStyle/>
        <a:p>
          <a:endParaRPr lang="en-US" sz="2400"/>
        </a:p>
      </dgm:t>
    </dgm:pt>
    <dgm:pt modelId="{7A1151FD-0D22-481D-AFF7-9EDD61F5E98B}" type="parTrans" cxnId="{505F29ED-6AFF-4ABC-9A48-46D13DE7F0CE}">
      <dgm:prSet/>
      <dgm:spPr/>
      <dgm:t>
        <a:bodyPr/>
        <a:lstStyle/>
        <a:p>
          <a:endParaRPr lang="en-US" sz="2400"/>
        </a:p>
      </dgm:t>
    </dgm:pt>
    <dgm:pt modelId="{A497AFA4-0560-4E2F-B52B-244F515B3125}">
      <dgm:prSet custT="1"/>
      <dgm:spPr>
        <a:noFill/>
        <a:ln>
          <a:noFill/>
        </a:ln>
      </dgm:spPr>
      <dgm:t>
        <a:bodyPr/>
        <a:lstStyle/>
        <a:p>
          <a:r>
            <a:rPr lang="en-US" sz="1600" b="0" i="0" dirty="0"/>
            <a:t>Cyber criminals</a:t>
          </a:r>
          <a:endParaRPr lang="en-US" sz="1600" dirty="0"/>
        </a:p>
      </dgm:t>
    </dgm:pt>
    <dgm:pt modelId="{2A8EF096-6EB2-4BDD-9EFB-2E2B7416B484}" type="parTrans" cxnId="{B8D573A7-140C-4104-98D6-E71B8910FABA}">
      <dgm:prSet/>
      <dgm:spPr/>
      <dgm:t>
        <a:bodyPr/>
        <a:lstStyle/>
        <a:p>
          <a:endParaRPr lang="en-US" sz="2400"/>
        </a:p>
      </dgm:t>
    </dgm:pt>
    <dgm:pt modelId="{A2857387-6743-4DF4-BFDA-43B4A4992A51}">
      <dgm:prSet custT="1"/>
      <dgm:spPr>
        <a:noFill/>
        <a:ln>
          <a:noFill/>
        </a:ln>
      </dgm:spPr>
      <dgm:t>
        <a:bodyPr/>
        <a:lstStyle/>
        <a:p>
          <a:r>
            <a:rPr lang="en-US" sz="1600" b="0" i="0"/>
            <a:t>In business to make money</a:t>
          </a:r>
          <a:endParaRPr lang="en-US" sz="1600"/>
        </a:p>
      </dgm:t>
    </dgm:pt>
    <dgm:pt modelId="{EDA8E24A-7E8E-41BA-9B7C-3DCA20B6066A}" type="sibTrans" cxnId="{B8D573A7-140C-4104-98D6-E71B8910FABA}">
      <dgm:prSet/>
      <dgm:spPr/>
      <dgm:t>
        <a:bodyPr/>
        <a:lstStyle/>
        <a:p>
          <a:endParaRPr lang="en-US" sz="2400"/>
        </a:p>
      </dgm:t>
    </dgm:pt>
    <dgm:pt modelId="{B5A9CEA2-7712-4433-887A-39792DFE006E}" type="parTrans" cxnId="{00406F98-F0CD-44B4-B0DC-D3B964A48128}">
      <dgm:prSet/>
      <dgm:spPr/>
      <dgm:t>
        <a:bodyPr/>
        <a:lstStyle/>
        <a:p>
          <a:endParaRPr lang="en-US" sz="2400"/>
        </a:p>
      </dgm:t>
    </dgm:pt>
    <dgm:pt modelId="{F119E4D7-0C1B-46D6-8A8C-6F4D82854866}">
      <dgm:prSet custT="1"/>
      <dgm:spPr>
        <a:noFill/>
        <a:ln>
          <a:noFill/>
        </a:ln>
      </dgm:spPr>
      <dgm:t>
        <a:bodyPr/>
        <a:lstStyle/>
        <a:p>
          <a:r>
            <a:rPr lang="en-US" sz="1600" b="0" i="0"/>
            <a:t>Have tools, knowledge, tradecraft</a:t>
          </a:r>
          <a:endParaRPr lang="en-US" sz="1600"/>
        </a:p>
      </dgm:t>
    </dgm:pt>
    <dgm:pt modelId="{ADC471D9-F302-46B1-B158-A3E7D567DB2A}" type="sibTrans" cxnId="{00406F98-F0CD-44B4-B0DC-D3B964A48128}">
      <dgm:prSet/>
      <dgm:spPr/>
      <dgm:t>
        <a:bodyPr/>
        <a:lstStyle/>
        <a:p>
          <a:endParaRPr lang="en-US" sz="2400"/>
        </a:p>
      </dgm:t>
    </dgm:pt>
    <dgm:pt modelId="{CBADBD8C-CC61-4FE7-A5A5-1247A5543829}" type="sibTrans" cxnId="{505F29ED-6AFF-4ABC-9A48-46D13DE7F0CE}">
      <dgm:prSet/>
      <dgm:spPr/>
      <dgm:t>
        <a:bodyPr/>
        <a:lstStyle/>
        <a:p>
          <a:endParaRPr lang="en-US" sz="2400"/>
        </a:p>
      </dgm:t>
    </dgm:pt>
    <dgm:pt modelId="{52081FA9-B7E4-426A-999E-A5252F130089}" type="parTrans" cxnId="{A6FFAA32-015F-4032-8F66-5F966E151886}">
      <dgm:prSet/>
      <dgm:spPr/>
      <dgm:t>
        <a:bodyPr/>
        <a:lstStyle/>
        <a:p>
          <a:endParaRPr lang="en-US" sz="2400"/>
        </a:p>
      </dgm:t>
    </dgm:pt>
    <dgm:pt modelId="{D32B73D1-922C-4BBE-BCBD-827C3A29FD86}">
      <dgm:prSet custT="1"/>
      <dgm:spPr>
        <a:noFill/>
        <a:ln>
          <a:noFill/>
        </a:ln>
      </dgm:spPr>
      <dgm:t>
        <a:bodyPr/>
        <a:lstStyle/>
        <a:p>
          <a:r>
            <a:rPr lang="en-US" sz="1600" dirty="0"/>
            <a:t>Other Factors</a:t>
          </a:r>
        </a:p>
        <a:p>
          <a:r>
            <a:rPr lang="en-US" sz="1600" dirty="0"/>
            <a:t>Accidental, Environmental,</a:t>
          </a:r>
        </a:p>
        <a:p>
          <a:r>
            <a:rPr lang="en-US" sz="1600" dirty="0"/>
            <a:t>Vendors</a:t>
          </a:r>
        </a:p>
      </dgm:t>
    </dgm:pt>
    <dgm:pt modelId="{8D9B3CA7-2943-4E8E-A451-021E3B1B267C}" type="parTrans" cxnId="{83FA0D78-07AB-46BD-ADEB-3FA0B1B807B2}">
      <dgm:prSet/>
      <dgm:spPr/>
      <dgm:t>
        <a:bodyPr/>
        <a:lstStyle/>
        <a:p>
          <a:endParaRPr lang="en-US" sz="2400"/>
        </a:p>
      </dgm:t>
    </dgm:pt>
    <dgm:pt modelId="{12095A9E-2E82-44AA-A5B5-2A88EAAE9AFD}">
      <dgm:prSet custT="1"/>
      <dgm:spPr>
        <a:noFill/>
        <a:ln>
          <a:noFill/>
        </a:ln>
      </dgm:spPr>
      <dgm:t>
        <a:bodyPr/>
        <a:lstStyle/>
        <a:p>
          <a:r>
            <a:rPr lang="en-US" sz="1600"/>
            <a:t>Human Error</a:t>
          </a:r>
        </a:p>
      </dgm:t>
    </dgm:pt>
    <dgm:pt modelId="{51BE6E64-7D17-4BF1-A361-91EEE3701A55}" type="sibTrans" cxnId="{83FA0D78-07AB-46BD-ADEB-3FA0B1B807B2}">
      <dgm:prSet/>
      <dgm:spPr/>
      <dgm:t>
        <a:bodyPr/>
        <a:lstStyle/>
        <a:p>
          <a:endParaRPr lang="en-US" sz="2400"/>
        </a:p>
      </dgm:t>
    </dgm:pt>
    <dgm:pt modelId="{524B8464-9F3B-46BC-BCA1-A252FF3DF823}" type="parTrans" cxnId="{C3543F41-0535-4ACC-88CC-7B7FE5D8C535}">
      <dgm:prSet/>
      <dgm:spPr/>
      <dgm:t>
        <a:bodyPr/>
        <a:lstStyle/>
        <a:p>
          <a:endParaRPr lang="en-US" sz="2400"/>
        </a:p>
      </dgm:t>
    </dgm:pt>
    <dgm:pt modelId="{99CB9B0D-F493-43A9-90F5-37BB4ED4A0C9}">
      <dgm:prSet custT="1"/>
      <dgm:spPr>
        <a:noFill/>
        <a:ln>
          <a:noFill/>
        </a:ln>
      </dgm:spPr>
      <dgm:t>
        <a:bodyPr/>
        <a:lstStyle/>
        <a:p>
          <a:r>
            <a:rPr lang="en-US" sz="1600"/>
            <a:t>Storms, Tornados, Floods</a:t>
          </a:r>
        </a:p>
      </dgm:t>
    </dgm:pt>
    <dgm:pt modelId="{1B54270E-968B-47BE-9520-415241F302F5}" type="sibTrans" cxnId="{C3543F41-0535-4ACC-88CC-7B7FE5D8C535}">
      <dgm:prSet/>
      <dgm:spPr/>
      <dgm:t>
        <a:bodyPr/>
        <a:lstStyle/>
        <a:p>
          <a:endParaRPr lang="en-US" sz="2400"/>
        </a:p>
      </dgm:t>
    </dgm:pt>
    <dgm:pt modelId="{CDB62D18-F4BB-4A89-8F87-9D84BD0258DD}" type="sibTrans" cxnId="{A6FFAA32-015F-4032-8F66-5F966E151886}">
      <dgm:prSet/>
      <dgm:spPr/>
      <dgm:t>
        <a:bodyPr/>
        <a:lstStyle/>
        <a:p>
          <a:endParaRPr lang="en-US" sz="2400"/>
        </a:p>
      </dgm:t>
    </dgm:pt>
    <dgm:pt modelId="{B327D2A6-3EFA-4297-A8C9-B2E3ADC888A1}" type="pres">
      <dgm:prSet presAssocID="{EA567C22-6DA7-43FA-9ACF-829C5D7BD1CB}" presName="vert0" presStyleCnt="0">
        <dgm:presLayoutVars>
          <dgm:dir/>
          <dgm:animOne val="branch"/>
          <dgm:animLvl val="lvl"/>
        </dgm:presLayoutVars>
      </dgm:prSet>
      <dgm:spPr/>
    </dgm:pt>
    <dgm:pt modelId="{D15FDDED-2468-4C73-B930-E78B67723B14}" type="pres">
      <dgm:prSet presAssocID="{EE169A27-BAD3-4935-A5BD-1DF0F7A8B732}" presName="thickLine" presStyleLbl="alignNode1" presStyleIdx="0" presStyleCnt="3"/>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A0120871-7948-4AD1-B5EA-0B59D272DC8F}" type="pres">
      <dgm:prSet presAssocID="{EE169A27-BAD3-4935-A5BD-1DF0F7A8B732}" presName="horz1" presStyleCnt="0"/>
      <dgm:spPr/>
    </dgm:pt>
    <dgm:pt modelId="{035E4B48-DB91-42FA-BB24-A0443914C4A4}" type="pres">
      <dgm:prSet presAssocID="{EE169A27-BAD3-4935-A5BD-1DF0F7A8B732}" presName="tx1" presStyleLbl="revTx" presStyleIdx="0" presStyleCnt="12"/>
      <dgm:spPr/>
    </dgm:pt>
    <dgm:pt modelId="{DF55BF5F-4830-4187-B618-18ACE9FE2A7A}" type="pres">
      <dgm:prSet presAssocID="{EE169A27-BAD3-4935-A5BD-1DF0F7A8B732}" presName="vert1" presStyleCnt="0"/>
      <dgm:spPr/>
    </dgm:pt>
    <dgm:pt modelId="{A5AC6FDD-CF66-40D4-85A2-648D4A8BC835}" type="pres">
      <dgm:prSet presAssocID="{29C484DF-D5D6-44C0-B3D7-37B610F7E820}" presName="vertSpace2a" presStyleCnt="0"/>
      <dgm:spPr/>
    </dgm:pt>
    <dgm:pt modelId="{C0137735-5703-4691-B83E-43111969CCFA}" type="pres">
      <dgm:prSet presAssocID="{29C484DF-D5D6-44C0-B3D7-37B610F7E820}" presName="horz2" presStyleCnt="0"/>
      <dgm:spPr/>
    </dgm:pt>
    <dgm:pt modelId="{B91BEE52-DB6A-4980-A497-108C1F4644E6}" type="pres">
      <dgm:prSet presAssocID="{29C484DF-D5D6-44C0-B3D7-37B610F7E820}" presName="horzSpace2" presStyleCnt="0"/>
      <dgm:spPr/>
    </dgm:pt>
    <dgm:pt modelId="{E0AA0A43-2681-4201-A3B2-AC7240BB6A1A}" type="pres">
      <dgm:prSet presAssocID="{29C484DF-D5D6-44C0-B3D7-37B610F7E820}" presName="tx2" presStyleLbl="revTx" presStyleIdx="1" presStyleCnt="12"/>
      <dgm:spPr/>
    </dgm:pt>
    <dgm:pt modelId="{3BE1CD02-9665-4033-AE7D-2A4593E86BCA}" type="pres">
      <dgm:prSet presAssocID="{29C484DF-D5D6-44C0-B3D7-37B610F7E820}" presName="vert2" presStyleCnt="0"/>
      <dgm:spPr/>
    </dgm:pt>
    <dgm:pt modelId="{A0FC021B-D5A3-4158-BB2D-1EAEA03D1F92}" type="pres">
      <dgm:prSet presAssocID="{29C484DF-D5D6-44C0-B3D7-37B610F7E820}" presName="thinLine2b" presStyleLbl="callout" presStyleIdx="0"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6CB44C92-239D-4C77-B1A0-58CFB9929AE9}" type="pres">
      <dgm:prSet presAssocID="{29C484DF-D5D6-44C0-B3D7-37B610F7E820}" presName="vertSpace2b" presStyleCnt="0"/>
      <dgm:spPr/>
    </dgm:pt>
    <dgm:pt modelId="{29F0970A-AF46-426E-BE2D-28DC53235E4B}" type="pres">
      <dgm:prSet presAssocID="{3453F1D3-6165-43A2-87A2-77C957C701CF}" presName="horz2" presStyleCnt="0"/>
      <dgm:spPr/>
    </dgm:pt>
    <dgm:pt modelId="{5EC99380-BEDC-4ED7-ADCC-E31F0C0E2C8F}" type="pres">
      <dgm:prSet presAssocID="{3453F1D3-6165-43A2-87A2-77C957C701CF}" presName="horzSpace2" presStyleCnt="0"/>
      <dgm:spPr/>
    </dgm:pt>
    <dgm:pt modelId="{3954803B-5555-4B15-A853-AA1C7A2FC5B1}" type="pres">
      <dgm:prSet presAssocID="{3453F1D3-6165-43A2-87A2-77C957C701CF}" presName="tx2" presStyleLbl="revTx" presStyleIdx="2" presStyleCnt="12"/>
      <dgm:spPr/>
    </dgm:pt>
    <dgm:pt modelId="{61DA11D4-00F5-4A03-A752-A0C10E090863}" type="pres">
      <dgm:prSet presAssocID="{3453F1D3-6165-43A2-87A2-77C957C701CF}" presName="vert2" presStyleCnt="0"/>
      <dgm:spPr/>
    </dgm:pt>
    <dgm:pt modelId="{7AE7A123-EFEE-4331-83A1-0443B411CCB3}" type="pres">
      <dgm:prSet presAssocID="{3453F1D3-6165-43A2-87A2-77C957C701CF}" presName="thinLine2b" presStyleLbl="callout" presStyleIdx="1"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D25F9122-28A3-4D10-B0C9-DB0AF7B0BB66}" type="pres">
      <dgm:prSet presAssocID="{3453F1D3-6165-43A2-87A2-77C957C701CF}" presName="vertSpace2b" presStyleCnt="0"/>
      <dgm:spPr/>
    </dgm:pt>
    <dgm:pt modelId="{5D22D0F2-E892-45F3-92BF-C2FAE72179D0}" type="pres">
      <dgm:prSet presAssocID="{EB0674A1-1D45-41A3-9FD0-0A947DA39762}" presName="horz2" presStyleCnt="0"/>
      <dgm:spPr/>
    </dgm:pt>
    <dgm:pt modelId="{53E7F336-24A0-4C01-84F3-76DA162579B8}" type="pres">
      <dgm:prSet presAssocID="{EB0674A1-1D45-41A3-9FD0-0A947DA39762}" presName="horzSpace2" presStyleCnt="0"/>
      <dgm:spPr/>
    </dgm:pt>
    <dgm:pt modelId="{D388B761-710E-4423-A796-36F5964588FD}" type="pres">
      <dgm:prSet presAssocID="{EB0674A1-1D45-41A3-9FD0-0A947DA39762}" presName="tx2" presStyleLbl="revTx" presStyleIdx="3" presStyleCnt="12"/>
      <dgm:spPr/>
    </dgm:pt>
    <dgm:pt modelId="{EB8FD72F-F8CE-4099-A8E6-E2588BF77507}" type="pres">
      <dgm:prSet presAssocID="{EB0674A1-1D45-41A3-9FD0-0A947DA39762}" presName="vert2" presStyleCnt="0"/>
      <dgm:spPr/>
    </dgm:pt>
    <dgm:pt modelId="{1D124655-8D34-42CD-8C22-7C93CD414FE0}" type="pres">
      <dgm:prSet presAssocID="{EB0674A1-1D45-41A3-9FD0-0A947DA39762}" presName="thinLine2b" presStyleLbl="callout" presStyleIdx="2"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4B684E37-2C72-454C-AE36-7C8EDEA0A06D}" type="pres">
      <dgm:prSet presAssocID="{EB0674A1-1D45-41A3-9FD0-0A947DA39762}" presName="vertSpace2b" presStyleCnt="0"/>
      <dgm:spPr/>
    </dgm:pt>
    <dgm:pt modelId="{5E1C8B55-EAE6-4E13-993B-2F0889A622F3}" type="pres">
      <dgm:prSet presAssocID="{A0FE36DA-B43E-48AF-BF5F-8146C8251457}" presName="horz2" presStyleCnt="0"/>
      <dgm:spPr/>
    </dgm:pt>
    <dgm:pt modelId="{C69AE49D-C062-4FD7-A7CC-8951BE808E4B}" type="pres">
      <dgm:prSet presAssocID="{A0FE36DA-B43E-48AF-BF5F-8146C8251457}" presName="horzSpace2" presStyleCnt="0"/>
      <dgm:spPr/>
    </dgm:pt>
    <dgm:pt modelId="{9F27D3A3-5959-40B9-BA44-2653D6EEF41D}" type="pres">
      <dgm:prSet presAssocID="{A0FE36DA-B43E-48AF-BF5F-8146C8251457}" presName="tx2" presStyleLbl="revTx" presStyleIdx="4" presStyleCnt="12"/>
      <dgm:spPr/>
    </dgm:pt>
    <dgm:pt modelId="{3438759A-BF57-4633-AD5A-22EFAD132562}" type="pres">
      <dgm:prSet presAssocID="{A0FE36DA-B43E-48AF-BF5F-8146C8251457}" presName="vert2" presStyleCnt="0"/>
      <dgm:spPr/>
    </dgm:pt>
    <dgm:pt modelId="{B9246D07-3C5C-42A8-B857-0A80B64371EA}" type="pres">
      <dgm:prSet presAssocID="{A0FE36DA-B43E-48AF-BF5F-8146C8251457}" presName="thinLine2b" presStyleLbl="callout" presStyleIdx="3"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FC769024-8C86-4AEC-97C3-DF4218584105}" type="pres">
      <dgm:prSet presAssocID="{A0FE36DA-B43E-48AF-BF5F-8146C8251457}" presName="vertSpace2b" presStyleCnt="0"/>
      <dgm:spPr/>
    </dgm:pt>
    <dgm:pt modelId="{B8AA8429-F421-4829-AC79-A01F2B3F42F3}" type="pres">
      <dgm:prSet presAssocID="{F6672CBB-955C-4217-B1E3-B0CBA632D128}" presName="horz2" presStyleCnt="0"/>
      <dgm:spPr/>
    </dgm:pt>
    <dgm:pt modelId="{842D47ED-1F81-4C3C-A171-4B21065E7B1E}" type="pres">
      <dgm:prSet presAssocID="{F6672CBB-955C-4217-B1E3-B0CBA632D128}" presName="horzSpace2" presStyleCnt="0"/>
      <dgm:spPr/>
    </dgm:pt>
    <dgm:pt modelId="{E6315FD6-D6D4-40AE-A0AB-E834CB7719B3}" type="pres">
      <dgm:prSet presAssocID="{F6672CBB-955C-4217-B1E3-B0CBA632D128}" presName="tx2" presStyleLbl="revTx" presStyleIdx="5" presStyleCnt="12"/>
      <dgm:spPr/>
    </dgm:pt>
    <dgm:pt modelId="{DECC2EBC-8E35-438F-A3A7-500F26F5B138}" type="pres">
      <dgm:prSet presAssocID="{F6672CBB-955C-4217-B1E3-B0CBA632D128}" presName="vert2" presStyleCnt="0"/>
      <dgm:spPr/>
    </dgm:pt>
    <dgm:pt modelId="{D0E829F7-3377-4B3F-9C5E-0D2354421D07}" type="pres">
      <dgm:prSet presAssocID="{F6672CBB-955C-4217-B1E3-B0CBA632D128}" presName="thinLine2b" presStyleLbl="callout" presStyleIdx="4"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AEDEE673-9C5C-4671-A76C-95EF2EDA7B99}" type="pres">
      <dgm:prSet presAssocID="{F6672CBB-955C-4217-B1E3-B0CBA632D128}" presName="vertSpace2b" presStyleCnt="0"/>
      <dgm:spPr/>
    </dgm:pt>
    <dgm:pt modelId="{F86F93FA-4AB5-4E3C-B149-1D7EE8A7FC0E}" type="pres">
      <dgm:prSet presAssocID="{A497AFA4-0560-4E2F-B52B-244F515B3125}" presName="thickLine" presStyleLbl="alignNode1" presStyleIdx="1" presStyleCnt="3"/>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E505CAFC-4B6D-4E20-A59F-051317911FCA}" type="pres">
      <dgm:prSet presAssocID="{A497AFA4-0560-4E2F-B52B-244F515B3125}" presName="horz1" presStyleCnt="0"/>
      <dgm:spPr/>
    </dgm:pt>
    <dgm:pt modelId="{D562ACEA-5208-4468-98EB-8A582021516E}" type="pres">
      <dgm:prSet presAssocID="{A497AFA4-0560-4E2F-B52B-244F515B3125}" presName="tx1" presStyleLbl="revTx" presStyleIdx="6" presStyleCnt="12"/>
      <dgm:spPr/>
    </dgm:pt>
    <dgm:pt modelId="{63F38DAD-1A83-462B-9589-B2DA1016DBAB}" type="pres">
      <dgm:prSet presAssocID="{A497AFA4-0560-4E2F-B52B-244F515B3125}" presName="vert1" presStyleCnt="0"/>
      <dgm:spPr/>
    </dgm:pt>
    <dgm:pt modelId="{00B0A255-8D54-463C-AD28-5ACDB7EB4BDD}" type="pres">
      <dgm:prSet presAssocID="{A2857387-6743-4DF4-BFDA-43B4A4992A51}" presName="vertSpace2a" presStyleCnt="0"/>
      <dgm:spPr/>
    </dgm:pt>
    <dgm:pt modelId="{42EBFEC8-5C12-4002-A268-DFAB505B6B78}" type="pres">
      <dgm:prSet presAssocID="{A2857387-6743-4DF4-BFDA-43B4A4992A51}" presName="horz2" presStyleCnt="0"/>
      <dgm:spPr/>
    </dgm:pt>
    <dgm:pt modelId="{E431D632-24B1-4FAB-AE04-E3D27F5187E5}" type="pres">
      <dgm:prSet presAssocID="{A2857387-6743-4DF4-BFDA-43B4A4992A51}" presName="horzSpace2" presStyleCnt="0"/>
      <dgm:spPr/>
    </dgm:pt>
    <dgm:pt modelId="{7C291430-F027-4EC8-BF09-44E09DAD4730}" type="pres">
      <dgm:prSet presAssocID="{A2857387-6743-4DF4-BFDA-43B4A4992A51}" presName="tx2" presStyleLbl="revTx" presStyleIdx="7" presStyleCnt="12"/>
      <dgm:spPr/>
    </dgm:pt>
    <dgm:pt modelId="{62EB1EF9-EF80-4959-AD33-5462DE26F56E}" type="pres">
      <dgm:prSet presAssocID="{A2857387-6743-4DF4-BFDA-43B4A4992A51}" presName="vert2" presStyleCnt="0"/>
      <dgm:spPr/>
    </dgm:pt>
    <dgm:pt modelId="{C968B921-D306-4BA8-BA21-0026142E8A82}" type="pres">
      <dgm:prSet presAssocID="{A2857387-6743-4DF4-BFDA-43B4A4992A51}" presName="thinLine2b" presStyleLbl="callout" presStyleIdx="5"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62392062-49F3-42AC-8741-397D6D5256BA}" type="pres">
      <dgm:prSet presAssocID="{A2857387-6743-4DF4-BFDA-43B4A4992A51}" presName="vertSpace2b" presStyleCnt="0"/>
      <dgm:spPr/>
    </dgm:pt>
    <dgm:pt modelId="{4BB16149-D421-44B2-B923-F835F9E85D0B}" type="pres">
      <dgm:prSet presAssocID="{F119E4D7-0C1B-46D6-8A8C-6F4D82854866}" presName="horz2" presStyleCnt="0"/>
      <dgm:spPr/>
    </dgm:pt>
    <dgm:pt modelId="{5C2B4E99-C6D9-43F1-AA91-EE78F0240DEB}" type="pres">
      <dgm:prSet presAssocID="{F119E4D7-0C1B-46D6-8A8C-6F4D82854866}" presName="horzSpace2" presStyleCnt="0"/>
      <dgm:spPr/>
    </dgm:pt>
    <dgm:pt modelId="{8123E099-B4F2-483A-BC0F-DED3EA217D33}" type="pres">
      <dgm:prSet presAssocID="{F119E4D7-0C1B-46D6-8A8C-6F4D82854866}" presName="tx2" presStyleLbl="revTx" presStyleIdx="8" presStyleCnt="12"/>
      <dgm:spPr/>
    </dgm:pt>
    <dgm:pt modelId="{FF56C300-F47F-4C7F-A94A-EB8CB8B29764}" type="pres">
      <dgm:prSet presAssocID="{F119E4D7-0C1B-46D6-8A8C-6F4D82854866}" presName="vert2" presStyleCnt="0"/>
      <dgm:spPr/>
    </dgm:pt>
    <dgm:pt modelId="{B51D5924-52FC-4C62-9D73-97D947F1C7A5}" type="pres">
      <dgm:prSet presAssocID="{F119E4D7-0C1B-46D6-8A8C-6F4D82854866}" presName="thinLine2b" presStyleLbl="callout" presStyleIdx="6"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E1A4A8D7-1F1B-4304-AC1C-1180BE02A0EA}" type="pres">
      <dgm:prSet presAssocID="{F119E4D7-0C1B-46D6-8A8C-6F4D82854866}" presName="vertSpace2b" presStyleCnt="0"/>
      <dgm:spPr/>
    </dgm:pt>
    <dgm:pt modelId="{FC5F461B-6A2B-42F8-8FAF-17626AB96F01}" type="pres">
      <dgm:prSet presAssocID="{D32B73D1-922C-4BBE-BCBD-827C3A29FD86}" presName="thickLine" presStyleLbl="alignNode1" presStyleIdx="2" presStyleCnt="3"/>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CCA6B70C-06A3-4875-9149-CE8CD5841764}" type="pres">
      <dgm:prSet presAssocID="{D32B73D1-922C-4BBE-BCBD-827C3A29FD86}" presName="horz1" presStyleCnt="0"/>
      <dgm:spPr/>
    </dgm:pt>
    <dgm:pt modelId="{71C847A8-01C4-4F97-A24D-F08BF8AB8339}" type="pres">
      <dgm:prSet presAssocID="{D32B73D1-922C-4BBE-BCBD-827C3A29FD86}" presName="tx1" presStyleLbl="revTx" presStyleIdx="9" presStyleCnt="12"/>
      <dgm:spPr/>
    </dgm:pt>
    <dgm:pt modelId="{087088B7-D084-45AA-8C29-26271AA343DA}" type="pres">
      <dgm:prSet presAssocID="{D32B73D1-922C-4BBE-BCBD-827C3A29FD86}" presName="vert1" presStyleCnt="0"/>
      <dgm:spPr/>
    </dgm:pt>
    <dgm:pt modelId="{A0E0AC00-BCAE-45BE-A27F-4AB34C0CA097}" type="pres">
      <dgm:prSet presAssocID="{12095A9E-2E82-44AA-A5B5-2A88EAAE9AFD}" presName="vertSpace2a" presStyleCnt="0"/>
      <dgm:spPr/>
    </dgm:pt>
    <dgm:pt modelId="{1C9ED141-B981-44A7-AF1E-353491C0197F}" type="pres">
      <dgm:prSet presAssocID="{12095A9E-2E82-44AA-A5B5-2A88EAAE9AFD}" presName="horz2" presStyleCnt="0"/>
      <dgm:spPr/>
    </dgm:pt>
    <dgm:pt modelId="{5DEF1889-7F52-46A7-AEA2-7F8B848BA55D}" type="pres">
      <dgm:prSet presAssocID="{12095A9E-2E82-44AA-A5B5-2A88EAAE9AFD}" presName="horzSpace2" presStyleCnt="0"/>
      <dgm:spPr/>
    </dgm:pt>
    <dgm:pt modelId="{0C401A81-CF7F-4B16-8EAB-536C7255B26E}" type="pres">
      <dgm:prSet presAssocID="{12095A9E-2E82-44AA-A5B5-2A88EAAE9AFD}" presName="tx2" presStyleLbl="revTx" presStyleIdx="10" presStyleCnt="12"/>
      <dgm:spPr/>
    </dgm:pt>
    <dgm:pt modelId="{9453806F-23DB-4CE5-8359-C0D5C0205751}" type="pres">
      <dgm:prSet presAssocID="{12095A9E-2E82-44AA-A5B5-2A88EAAE9AFD}" presName="vert2" presStyleCnt="0"/>
      <dgm:spPr/>
    </dgm:pt>
    <dgm:pt modelId="{8E64C1A2-B771-46E6-85AA-676C605908E6}" type="pres">
      <dgm:prSet presAssocID="{12095A9E-2E82-44AA-A5B5-2A88EAAE9AFD}" presName="thinLine2b" presStyleLbl="callout" presStyleIdx="7"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AE0416C1-C85B-49D8-BF9D-D2E0A7B6B7D5}" type="pres">
      <dgm:prSet presAssocID="{12095A9E-2E82-44AA-A5B5-2A88EAAE9AFD}" presName="vertSpace2b" presStyleCnt="0"/>
      <dgm:spPr/>
    </dgm:pt>
    <dgm:pt modelId="{075CD694-A173-464C-9E1C-BF7EB5B49DF1}" type="pres">
      <dgm:prSet presAssocID="{99CB9B0D-F493-43A9-90F5-37BB4ED4A0C9}" presName="horz2" presStyleCnt="0"/>
      <dgm:spPr/>
    </dgm:pt>
    <dgm:pt modelId="{EF1DAD20-BAEC-43FE-9298-5F1A9953826E}" type="pres">
      <dgm:prSet presAssocID="{99CB9B0D-F493-43A9-90F5-37BB4ED4A0C9}" presName="horzSpace2" presStyleCnt="0"/>
      <dgm:spPr/>
    </dgm:pt>
    <dgm:pt modelId="{D143C409-0F55-422F-BC0C-C4BA87353BA1}" type="pres">
      <dgm:prSet presAssocID="{99CB9B0D-F493-43A9-90F5-37BB4ED4A0C9}" presName="tx2" presStyleLbl="revTx" presStyleIdx="11" presStyleCnt="12"/>
      <dgm:spPr/>
    </dgm:pt>
    <dgm:pt modelId="{81EF69D1-D7F7-43E1-8C16-8D18B3F9500D}" type="pres">
      <dgm:prSet presAssocID="{99CB9B0D-F493-43A9-90F5-37BB4ED4A0C9}" presName="vert2" presStyleCnt="0"/>
      <dgm:spPr/>
    </dgm:pt>
    <dgm:pt modelId="{7186582E-04B3-490F-9B91-BE2316801278}" type="pres">
      <dgm:prSet presAssocID="{99CB9B0D-F493-43A9-90F5-37BB4ED4A0C9}" presName="thinLine2b" presStyleLbl="callout" presStyleIdx="8" presStyleCnt="9"/>
      <dgm:spPr>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dgm:spPr>
    </dgm:pt>
    <dgm:pt modelId="{CD7EC93D-761A-41F0-B4F1-F3EDC01F6507}" type="pres">
      <dgm:prSet presAssocID="{99CB9B0D-F493-43A9-90F5-37BB4ED4A0C9}" presName="vertSpace2b" presStyleCnt="0"/>
      <dgm:spPr/>
    </dgm:pt>
  </dgm:ptLst>
  <dgm:cxnLst>
    <dgm:cxn modelId="{9A64010E-7205-4D2E-9F6C-2A0704A6B722}" type="presOf" srcId="{F119E4D7-0C1B-46D6-8A8C-6F4D82854866}" destId="{8123E099-B4F2-483A-BC0F-DED3EA217D33}" srcOrd="0" destOrd="0" presId="urn:microsoft.com/office/officeart/2008/layout/LinedList"/>
    <dgm:cxn modelId="{71A7F414-3FC0-4854-8EE3-C24A6783AA01}" type="presOf" srcId="{EB0674A1-1D45-41A3-9FD0-0A947DA39762}" destId="{D388B761-710E-4423-A796-36F5964588FD}" srcOrd="0" destOrd="0" presId="urn:microsoft.com/office/officeart/2008/layout/LinedList"/>
    <dgm:cxn modelId="{A6FFAA32-015F-4032-8F66-5F966E151886}" srcId="{EA567C22-6DA7-43FA-9ACF-829C5D7BD1CB}" destId="{D32B73D1-922C-4BBE-BCBD-827C3A29FD86}" srcOrd="2" destOrd="0" parTransId="{52081FA9-B7E4-426A-999E-A5252F130089}" sibTransId="{CDB62D18-F4BB-4A89-8F87-9D84BD0258DD}"/>
    <dgm:cxn modelId="{C1A03037-2B53-4146-8925-FC59589C50B7}" srcId="{EE169A27-BAD3-4935-A5BD-1DF0F7A8B732}" destId="{A0FE36DA-B43E-48AF-BF5F-8146C8251457}" srcOrd="3" destOrd="0" parTransId="{FEE7DE99-B01D-4933-8EF5-338F6B87ECCE}" sibTransId="{55D3EE57-D086-4433-843E-B2FFC59ED52F}"/>
    <dgm:cxn modelId="{F108E060-206F-40C7-A0FF-A9C60DCE32A9}" type="presOf" srcId="{3453F1D3-6165-43A2-87A2-77C957C701CF}" destId="{3954803B-5555-4B15-A853-AA1C7A2FC5B1}" srcOrd="0" destOrd="0" presId="urn:microsoft.com/office/officeart/2008/layout/LinedList"/>
    <dgm:cxn modelId="{C3543F41-0535-4ACC-88CC-7B7FE5D8C535}" srcId="{D32B73D1-922C-4BBE-BCBD-827C3A29FD86}" destId="{99CB9B0D-F493-43A9-90F5-37BB4ED4A0C9}" srcOrd="1" destOrd="0" parTransId="{524B8464-9F3B-46BC-BCA1-A252FF3DF823}" sibTransId="{1B54270E-968B-47BE-9520-415241F302F5}"/>
    <dgm:cxn modelId="{C75C4842-B9EA-486B-8A4C-80B3EF67BDBB}" type="presOf" srcId="{29C484DF-D5D6-44C0-B3D7-37B610F7E820}" destId="{E0AA0A43-2681-4201-A3B2-AC7240BB6A1A}" srcOrd="0" destOrd="0" presId="urn:microsoft.com/office/officeart/2008/layout/LinedList"/>
    <dgm:cxn modelId="{D79BC76A-07D2-4BAB-960B-C76012B868CA}" type="presOf" srcId="{A0FE36DA-B43E-48AF-BF5F-8146C8251457}" destId="{9F27D3A3-5959-40B9-BA44-2653D6EEF41D}" srcOrd="0" destOrd="0" presId="urn:microsoft.com/office/officeart/2008/layout/LinedList"/>
    <dgm:cxn modelId="{880B724B-1C16-4B43-B2EC-56ACD4DE57C2}" srcId="{EE169A27-BAD3-4935-A5BD-1DF0F7A8B732}" destId="{F6672CBB-955C-4217-B1E3-B0CBA632D128}" srcOrd="4" destOrd="0" parTransId="{38BC92D5-2A70-4B55-AD36-4D8A78BBDA1B}" sibTransId="{B1A36036-7C2C-4A7A-A127-187E62C093B3}"/>
    <dgm:cxn modelId="{9B7D3F6E-84F4-4458-8D8B-BF4C7FD36D8B}" srcId="{EE169A27-BAD3-4935-A5BD-1DF0F7A8B732}" destId="{EB0674A1-1D45-41A3-9FD0-0A947DA39762}" srcOrd="2" destOrd="0" parTransId="{E4758049-D6CB-45EE-A20A-6AABAE4BE100}" sibTransId="{E6E5172C-A889-4BF8-8A1D-5C9C1DAE1B11}"/>
    <dgm:cxn modelId="{BCB43170-D3C8-4D4E-A258-CA799D08009B}" type="presOf" srcId="{EE169A27-BAD3-4935-A5BD-1DF0F7A8B732}" destId="{035E4B48-DB91-42FA-BB24-A0443914C4A4}" srcOrd="0" destOrd="0" presId="urn:microsoft.com/office/officeart/2008/layout/LinedList"/>
    <dgm:cxn modelId="{C4B71B51-FC92-42C3-98A7-4F400734FD8E}" type="presOf" srcId="{A497AFA4-0560-4E2F-B52B-244F515B3125}" destId="{D562ACEA-5208-4468-98EB-8A582021516E}" srcOrd="0" destOrd="0" presId="urn:microsoft.com/office/officeart/2008/layout/LinedList"/>
    <dgm:cxn modelId="{3901E155-B47A-4836-A8F0-332E726080D9}" type="presOf" srcId="{A2857387-6743-4DF4-BFDA-43B4A4992A51}" destId="{7C291430-F027-4EC8-BF09-44E09DAD4730}" srcOrd="0" destOrd="0" presId="urn:microsoft.com/office/officeart/2008/layout/LinedList"/>
    <dgm:cxn modelId="{83FA0D78-07AB-46BD-ADEB-3FA0B1B807B2}" srcId="{D32B73D1-922C-4BBE-BCBD-827C3A29FD86}" destId="{12095A9E-2E82-44AA-A5B5-2A88EAAE9AFD}" srcOrd="0" destOrd="0" parTransId="{8D9B3CA7-2943-4E8E-A451-021E3B1B267C}" sibTransId="{51BE6E64-7D17-4BF1-A361-91EEE3701A55}"/>
    <dgm:cxn modelId="{573D7159-4CDE-4280-8104-DFE98FE76B61}" srcId="{EA567C22-6DA7-43FA-9ACF-829C5D7BD1CB}" destId="{EE169A27-BAD3-4935-A5BD-1DF0F7A8B732}" srcOrd="0" destOrd="0" parTransId="{BA6E823C-917B-4CC0-92E9-D3363EE2922F}" sibTransId="{9CDCA5E5-2585-4F7A-9E7B-FBD7FD8F9CF3}"/>
    <dgm:cxn modelId="{E6D5697F-B107-4256-96A9-047CDE077155}" type="presOf" srcId="{D32B73D1-922C-4BBE-BCBD-827C3A29FD86}" destId="{71C847A8-01C4-4F97-A24D-F08BF8AB8339}" srcOrd="0" destOrd="0" presId="urn:microsoft.com/office/officeart/2008/layout/LinedList"/>
    <dgm:cxn modelId="{5BFE8F8A-294D-4541-B077-215584A61C61}" type="presOf" srcId="{F6672CBB-955C-4217-B1E3-B0CBA632D128}" destId="{E6315FD6-D6D4-40AE-A0AB-E834CB7719B3}" srcOrd="0" destOrd="0" presId="urn:microsoft.com/office/officeart/2008/layout/LinedList"/>
    <dgm:cxn modelId="{00406F98-F0CD-44B4-B0DC-D3B964A48128}" srcId="{A497AFA4-0560-4E2F-B52B-244F515B3125}" destId="{F119E4D7-0C1B-46D6-8A8C-6F4D82854866}" srcOrd="1" destOrd="0" parTransId="{B5A9CEA2-7712-4433-887A-39792DFE006E}" sibTransId="{ADC471D9-F302-46B1-B158-A3E7D567DB2A}"/>
    <dgm:cxn modelId="{2EE12C9F-ED45-4791-9FEF-FA9F490B1FC3}" type="presOf" srcId="{99CB9B0D-F493-43A9-90F5-37BB4ED4A0C9}" destId="{D143C409-0F55-422F-BC0C-C4BA87353BA1}" srcOrd="0" destOrd="0" presId="urn:microsoft.com/office/officeart/2008/layout/LinedList"/>
    <dgm:cxn modelId="{B8D573A7-140C-4104-98D6-E71B8910FABA}" srcId="{A497AFA4-0560-4E2F-B52B-244F515B3125}" destId="{A2857387-6743-4DF4-BFDA-43B4A4992A51}" srcOrd="0" destOrd="0" parTransId="{2A8EF096-6EB2-4BDD-9EFB-2E2B7416B484}" sibTransId="{EDA8E24A-7E8E-41BA-9B7C-3DCA20B6066A}"/>
    <dgm:cxn modelId="{90A4F5B2-1E35-4E77-B3D6-8247015E9A05}" type="presOf" srcId="{EA567C22-6DA7-43FA-9ACF-829C5D7BD1CB}" destId="{B327D2A6-3EFA-4297-A8C9-B2E3ADC888A1}" srcOrd="0" destOrd="0" presId="urn:microsoft.com/office/officeart/2008/layout/LinedList"/>
    <dgm:cxn modelId="{2C8CE6B6-3114-41C4-82B1-7DB2A3DA7207}" srcId="{EE169A27-BAD3-4935-A5BD-1DF0F7A8B732}" destId="{29C484DF-D5D6-44C0-B3D7-37B610F7E820}" srcOrd="0" destOrd="0" parTransId="{699DE8FF-BA7C-47B7-95DE-6A241195C502}" sibTransId="{BF552698-1BB6-4EB5-9C02-23812E94314B}"/>
    <dgm:cxn modelId="{99065ED4-C843-4A2C-8DB3-7D4DB83AFEEC}" srcId="{EE169A27-BAD3-4935-A5BD-1DF0F7A8B732}" destId="{3453F1D3-6165-43A2-87A2-77C957C701CF}" srcOrd="1" destOrd="0" parTransId="{8B5841C9-D6B2-47FC-BD65-1E13C8D13927}" sibTransId="{89D63590-3026-4300-81C9-2C62A2CFACFD}"/>
    <dgm:cxn modelId="{C63016E4-A37F-4EE9-8618-26910926F5E7}" type="presOf" srcId="{12095A9E-2E82-44AA-A5B5-2A88EAAE9AFD}" destId="{0C401A81-CF7F-4B16-8EAB-536C7255B26E}" srcOrd="0" destOrd="0" presId="urn:microsoft.com/office/officeart/2008/layout/LinedList"/>
    <dgm:cxn modelId="{505F29ED-6AFF-4ABC-9A48-46D13DE7F0CE}" srcId="{EA567C22-6DA7-43FA-9ACF-829C5D7BD1CB}" destId="{A497AFA4-0560-4E2F-B52B-244F515B3125}" srcOrd="1" destOrd="0" parTransId="{7A1151FD-0D22-481D-AFF7-9EDD61F5E98B}" sibTransId="{CBADBD8C-CC61-4FE7-A5A5-1247A5543829}"/>
    <dgm:cxn modelId="{1EDD092D-868A-4A92-B2F3-24589E1BE495}" type="presParOf" srcId="{B327D2A6-3EFA-4297-A8C9-B2E3ADC888A1}" destId="{D15FDDED-2468-4C73-B930-E78B67723B14}" srcOrd="0" destOrd="0" presId="urn:microsoft.com/office/officeart/2008/layout/LinedList"/>
    <dgm:cxn modelId="{83D7E839-A3B2-4056-9F8B-3719FF936612}" type="presParOf" srcId="{B327D2A6-3EFA-4297-A8C9-B2E3ADC888A1}" destId="{A0120871-7948-4AD1-B5EA-0B59D272DC8F}" srcOrd="1" destOrd="0" presId="urn:microsoft.com/office/officeart/2008/layout/LinedList"/>
    <dgm:cxn modelId="{631BB099-1AFE-4405-9063-FE09F1F5DC46}" type="presParOf" srcId="{A0120871-7948-4AD1-B5EA-0B59D272DC8F}" destId="{035E4B48-DB91-42FA-BB24-A0443914C4A4}" srcOrd="0" destOrd="0" presId="urn:microsoft.com/office/officeart/2008/layout/LinedList"/>
    <dgm:cxn modelId="{E3769762-7B9B-4949-8E8E-D17E991C133E}" type="presParOf" srcId="{A0120871-7948-4AD1-B5EA-0B59D272DC8F}" destId="{DF55BF5F-4830-4187-B618-18ACE9FE2A7A}" srcOrd="1" destOrd="0" presId="urn:microsoft.com/office/officeart/2008/layout/LinedList"/>
    <dgm:cxn modelId="{F761510E-F615-4B3A-AE93-5A0C645CC9F6}" type="presParOf" srcId="{DF55BF5F-4830-4187-B618-18ACE9FE2A7A}" destId="{A5AC6FDD-CF66-40D4-85A2-648D4A8BC835}" srcOrd="0" destOrd="0" presId="urn:microsoft.com/office/officeart/2008/layout/LinedList"/>
    <dgm:cxn modelId="{CAE6C371-DC93-489C-AADA-44D09BC30723}" type="presParOf" srcId="{DF55BF5F-4830-4187-B618-18ACE9FE2A7A}" destId="{C0137735-5703-4691-B83E-43111969CCFA}" srcOrd="1" destOrd="0" presId="urn:microsoft.com/office/officeart/2008/layout/LinedList"/>
    <dgm:cxn modelId="{A2E52EA1-063D-4B2C-9C3B-FBB6F6E08DE2}" type="presParOf" srcId="{C0137735-5703-4691-B83E-43111969CCFA}" destId="{B91BEE52-DB6A-4980-A497-108C1F4644E6}" srcOrd="0" destOrd="0" presId="urn:microsoft.com/office/officeart/2008/layout/LinedList"/>
    <dgm:cxn modelId="{281EAD34-D0F5-49EE-9321-BB91646EDADC}" type="presParOf" srcId="{C0137735-5703-4691-B83E-43111969CCFA}" destId="{E0AA0A43-2681-4201-A3B2-AC7240BB6A1A}" srcOrd="1" destOrd="0" presId="urn:microsoft.com/office/officeart/2008/layout/LinedList"/>
    <dgm:cxn modelId="{A2B10639-C7EB-43B0-8C6C-120A24D1C0A7}" type="presParOf" srcId="{C0137735-5703-4691-B83E-43111969CCFA}" destId="{3BE1CD02-9665-4033-AE7D-2A4593E86BCA}" srcOrd="2" destOrd="0" presId="urn:microsoft.com/office/officeart/2008/layout/LinedList"/>
    <dgm:cxn modelId="{4BDC5162-28C5-409D-A69E-B18656DFCA78}" type="presParOf" srcId="{DF55BF5F-4830-4187-B618-18ACE9FE2A7A}" destId="{A0FC021B-D5A3-4158-BB2D-1EAEA03D1F92}" srcOrd="2" destOrd="0" presId="urn:microsoft.com/office/officeart/2008/layout/LinedList"/>
    <dgm:cxn modelId="{979EAF36-F9E0-4852-A057-269FE8898CCA}" type="presParOf" srcId="{DF55BF5F-4830-4187-B618-18ACE9FE2A7A}" destId="{6CB44C92-239D-4C77-B1A0-58CFB9929AE9}" srcOrd="3" destOrd="0" presId="urn:microsoft.com/office/officeart/2008/layout/LinedList"/>
    <dgm:cxn modelId="{2D7628B1-2961-4D36-AF1C-671BAEDDB63C}" type="presParOf" srcId="{DF55BF5F-4830-4187-B618-18ACE9FE2A7A}" destId="{29F0970A-AF46-426E-BE2D-28DC53235E4B}" srcOrd="4" destOrd="0" presId="urn:microsoft.com/office/officeart/2008/layout/LinedList"/>
    <dgm:cxn modelId="{5F9CC84B-EED3-4D30-AFBD-2F4C3CD9EAED}" type="presParOf" srcId="{29F0970A-AF46-426E-BE2D-28DC53235E4B}" destId="{5EC99380-BEDC-4ED7-ADCC-E31F0C0E2C8F}" srcOrd="0" destOrd="0" presId="urn:microsoft.com/office/officeart/2008/layout/LinedList"/>
    <dgm:cxn modelId="{2B2C5C3C-9642-45CD-A542-D39469179480}" type="presParOf" srcId="{29F0970A-AF46-426E-BE2D-28DC53235E4B}" destId="{3954803B-5555-4B15-A853-AA1C7A2FC5B1}" srcOrd="1" destOrd="0" presId="urn:microsoft.com/office/officeart/2008/layout/LinedList"/>
    <dgm:cxn modelId="{6CC29699-A9EC-4422-AD54-A8C463345E59}" type="presParOf" srcId="{29F0970A-AF46-426E-BE2D-28DC53235E4B}" destId="{61DA11D4-00F5-4A03-A752-A0C10E090863}" srcOrd="2" destOrd="0" presId="urn:microsoft.com/office/officeart/2008/layout/LinedList"/>
    <dgm:cxn modelId="{835B2B08-3342-4B60-A80B-CA4D258EF319}" type="presParOf" srcId="{DF55BF5F-4830-4187-B618-18ACE9FE2A7A}" destId="{7AE7A123-EFEE-4331-83A1-0443B411CCB3}" srcOrd="5" destOrd="0" presId="urn:microsoft.com/office/officeart/2008/layout/LinedList"/>
    <dgm:cxn modelId="{CB987D08-4CCE-4123-97B3-8055D4BE7131}" type="presParOf" srcId="{DF55BF5F-4830-4187-B618-18ACE9FE2A7A}" destId="{D25F9122-28A3-4D10-B0C9-DB0AF7B0BB66}" srcOrd="6" destOrd="0" presId="urn:microsoft.com/office/officeart/2008/layout/LinedList"/>
    <dgm:cxn modelId="{A16AFDEA-C402-4610-AD05-5F3A4A8D938A}" type="presParOf" srcId="{DF55BF5F-4830-4187-B618-18ACE9FE2A7A}" destId="{5D22D0F2-E892-45F3-92BF-C2FAE72179D0}" srcOrd="7" destOrd="0" presId="urn:microsoft.com/office/officeart/2008/layout/LinedList"/>
    <dgm:cxn modelId="{F19D2871-6401-4463-A432-B654441E6C0D}" type="presParOf" srcId="{5D22D0F2-E892-45F3-92BF-C2FAE72179D0}" destId="{53E7F336-24A0-4C01-84F3-76DA162579B8}" srcOrd="0" destOrd="0" presId="urn:microsoft.com/office/officeart/2008/layout/LinedList"/>
    <dgm:cxn modelId="{769CC3BB-CF6E-41E2-9490-B0E375EFC480}" type="presParOf" srcId="{5D22D0F2-E892-45F3-92BF-C2FAE72179D0}" destId="{D388B761-710E-4423-A796-36F5964588FD}" srcOrd="1" destOrd="0" presId="urn:microsoft.com/office/officeart/2008/layout/LinedList"/>
    <dgm:cxn modelId="{83A3309E-4B6B-4B6F-809C-8CA683D2BEC1}" type="presParOf" srcId="{5D22D0F2-E892-45F3-92BF-C2FAE72179D0}" destId="{EB8FD72F-F8CE-4099-A8E6-E2588BF77507}" srcOrd="2" destOrd="0" presId="urn:microsoft.com/office/officeart/2008/layout/LinedList"/>
    <dgm:cxn modelId="{2AC315EB-084A-466B-9658-47109FF18CC6}" type="presParOf" srcId="{DF55BF5F-4830-4187-B618-18ACE9FE2A7A}" destId="{1D124655-8D34-42CD-8C22-7C93CD414FE0}" srcOrd="8" destOrd="0" presId="urn:microsoft.com/office/officeart/2008/layout/LinedList"/>
    <dgm:cxn modelId="{1905AF6F-46C7-48AE-8286-F479352C9FD5}" type="presParOf" srcId="{DF55BF5F-4830-4187-B618-18ACE9FE2A7A}" destId="{4B684E37-2C72-454C-AE36-7C8EDEA0A06D}" srcOrd="9" destOrd="0" presId="urn:microsoft.com/office/officeart/2008/layout/LinedList"/>
    <dgm:cxn modelId="{FB355B6A-7674-406F-AC17-307789999157}" type="presParOf" srcId="{DF55BF5F-4830-4187-B618-18ACE9FE2A7A}" destId="{5E1C8B55-EAE6-4E13-993B-2F0889A622F3}" srcOrd="10" destOrd="0" presId="urn:microsoft.com/office/officeart/2008/layout/LinedList"/>
    <dgm:cxn modelId="{C83310A2-EC58-4DB7-AFE2-B317CD29FEDE}" type="presParOf" srcId="{5E1C8B55-EAE6-4E13-993B-2F0889A622F3}" destId="{C69AE49D-C062-4FD7-A7CC-8951BE808E4B}" srcOrd="0" destOrd="0" presId="urn:microsoft.com/office/officeart/2008/layout/LinedList"/>
    <dgm:cxn modelId="{CC451C92-30C9-4F0A-A923-D1E30D00E9A9}" type="presParOf" srcId="{5E1C8B55-EAE6-4E13-993B-2F0889A622F3}" destId="{9F27D3A3-5959-40B9-BA44-2653D6EEF41D}" srcOrd="1" destOrd="0" presId="urn:microsoft.com/office/officeart/2008/layout/LinedList"/>
    <dgm:cxn modelId="{F82C5C1E-FD2D-4CA3-A98A-4E676EF2A33E}" type="presParOf" srcId="{5E1C8B55-EAE6-4E13-993B-2F0889A622F3}" destId="{3438759A-BF57-4633-AD5A-22EFAD132562}" srcOrd="2" destOrd="0" presId="urn:microsoft.com/office/officeart/2008/layout/LinedList"/>
    <dgm:cxn modelId="{358B311F-37D6-4ED8-B29D-0ABE4A0F696D}" type="presParOf" srcId="{DF55BF5F-4830-4187-B618-18ACE9FE2A7A}" destId="{B9246D07-3C5C-42A8-B857-0A80B64371EA}" srcOrd="11" destOrd="0" presId="urn:microsoft.com/office/officeart/2008/layout/LinedList"/>
    <dgm:cxn modelId="{8B8B7AED-1479-432F-8795-ECF0715BD40A}" type="presParOf" srcId="{DF55BF5F-4830-4187-B618-18ACE9FE2A7A}" destId="{FC769024-8C86-4AEC-97C3-DF4218584105}" srcOrd="12" destOrd="0" presId="urn:microsoft.com/office/officeart/2008/layout/LinedList"/>
    <dgm:cxn modelId="{FE3E8F3D-B5BA-494A-A418-5D455B61000E}" type="presParOf" srcId="{DF55BF5F-4830-4187-B618-18ACE9FE2A7A}" destId="{B8AA8429-F421-4829-AC79-A01F2B3F42F3}" srcOrd="13" destOrd="0" presId="urn:microsoft.com/office/officeart/2008/layout/LinedList"/>
    <dgm:cxn modelId="{7BC986A5-52B7-4A61-9C27-748A265AC5F0}" type="presParOf" srcId="{B8AA8429-F421-4829-AC79-A01F2B3F42F3}" destId="{842D47ED-1F81-4C3C-A171-4B21065E7B1E}" srcOrd="0" destOrd="0" presId="urn:microsoft.com/office/officeart/2008/layout/LinedList"/>
    <dgm:cxn modelId="{A54CA79D-3621-4A62-816F-A6F018FB28FE}" type="presParOf" srcId="{B8AA8429-F421-4829-AC79-A01F2B3F42F3}" destId="{E6315FD6-D6D4-40AE-A0AB-E834CB7719B3}" srcOrd="1" destOrd="0" presId="urn:microsoft.com/office/officeart/2008/layout/LinedList"/>
    <dgm:cxn modelId="{B548E18A-CBB8-4E74-9954-159113632157}" type="presParOf" srcId="{B8AA8429-F421-4829-AC79-A01F2B3F42F3}" destId="{DECC2EBC-8E35-438F-A3A7-500F26F5B138}" srcOrd="2" destOrd="0" presId="urn:microsoft.com/office/officeart/2008/layout/LinedList"/>
    <dgm:cxn modelId="{E34F69BA-DF61-4B54-A6EB-79E7226CFF32}" type="presParOf" srcId="{DF55BF5F-4830-4187-B618-18ACE9FE2A7A}" destId="{D0E829F7-3377-4B3F-9C5E-0D2354421D07}" srcOrd="14" destOrd="0" presId="urn:microsoft.com/office/officeart/2008/layout/LinedList"/>
    <dgm:cxn modelId="{AAEBD934-0EAC-4A14-81C6-785FB83346A2}" type="presParOf" srcId="{DF55BF5F-4830-4187-B618-18ACE9FE2A7A}" destId="{AEDEE673-9C5C-4671-A76C-95EF2EDA7B99}" srcOrd="15" destOrd="0" presId="urn:microsoft.com/office/officeart/2008/layout/LinedList"/>
    <dgm:cxn modelId="{BED1D970-F751-4689-B114-1C4D17AF5278}" type="presParOf" srcId="{B327D2A6-3EFA-4297-A8C9-B2E3ADC888A1}" destId="{F86F93FA-4AB5-4E3C-B149-1D7EE8A7FC0E}" srcOrd="2" destOrd="0" presId="urn:microsoft.com/office/officeart/2008/layout/LinedList"/>
    <dgm:cxn modelId="{BA78023F-1E70-4C2E-AB6C-8DE65444F644}" type="presParOf" srcId="{B327D2A6-3EFA-4297-A8C9-B2E3ADC888A1}" destId="{E505CAFC-4B6D-4E20-A59F-051317911FCA}" srcOrd="3" destOrd="0" presId="urn:microsoft.com/office/officeart/2008/layout/LinedList"/>
    <dgm:cxn modelId="{AAEDE795-BC3A-40A7-8A47-253AC088A8AC}" type="presParOf" srcId="{E505CAFC-4B6D-4E20-A59F-051317911FCA}" destId="{D562ACEA-5208-4468-98EB-8A582021516E}" srcOrd="0" destOrd="0" presId="urn:microsoft.com/office/officeart/2008/layout/LinedList"/>
    <dgm:cxn modelId="{D8EE2BCD-A691-447E-8097-59402FC71709}" type="presParOf" srcId="{E505CAFC-4B6D-4E20-A59F-051317911FCA}" destId="{63F38DAD-1A83-462B-9589-B2DA1016DBAB}" srcOrd="1" destOrd="0" presId="urn:microsoft.com/office/officeart/2008/layout/LinedList"/>
    <dgm:cxn modelId="{F42FFCAC-638D-405A-B8B4-B52006C54D04}" type="presParOf" srcId="{63F38DAD-1A83-462B-9589-B2DA1016DBAB}" destId="{00B0A255-8D54-463C-AD28-5ACDB7EB4BDD}" srcOrd="0" destOrd="0" presId="urn:microsoft.com/office/officeart/2008/layout/LinedList"/>
    <dgm:cxn modelId="{E471057D-375D-4CF0-AC51-163E6C9ED63F}" type="presParOf" srcId="{63F38DAD-1A83-462B-9589-B2DA1016DBAB}" destId="{42EBFEC8-5C12-4002-A268-DFAB505B6B78}" srcOrd="1" destOrd="0" presId="urn:microsoft.com/office/officeart/2008/layout/LinedList"/>
    <dgm:cxn modelId="{0FE594BF-42CC-4027-B738-217EE17943A4}" type="presParOf" srcId="{42EBFEC8-5C12-4002-A268-DFAB505B6B78}" destId="{E431D632-24B1-4FAB-AE04-E3D27F5187E5}" srcOrd="0" destOrd="0" presId="urn:microsoft.com/office/officeart/2008/layout/LinedList"/>
    <dgm:cxn modelId="{78B1A339-EA19-4BD4-9936-A9EB1DE5C576}" type="presParOf" srcId="{42EBFEC8-5C12-4002-A268-DFAB505B6B78}" destId="{7C291430-F027-4EC8-BF09-44E09DAD4730}" srcOrd="1" destOrd="0" presId="urn:microsoft.com/office/officeart/2008/layout/LinedList"/>
    <dgm:cxn modelId="{FDF8C338-7216-4080-896C-B9A3960F9778}" type="presParOf" srcId="{42EBFEC8-5C12-4002-A268-DFAB505B6B78}" destId="{62EB1EF9-EF80-4959-AD33-5462DE26F56E}" srcOrd="2" destOrd="0" presId="urn:microsoft.com/office/officeart/2008/layout/LinedList"/>
    <dgm:cxn modelId="{82247399-18B5-43FC-8C9C-916576B75C7F}" type="presParOf" srcId="{63F38DAD-1A83-462B-9589-B2DA1016DBAB}" destId="{C968B921-D306-4BA8-BA21-0026142E8A82}" srcOrd="2" destOrd="0" presId="urn:microsoft.com/office/officeart/2008/layout/LinedList"/>
    <dgm:cxn modelId="{40919E1E-E1A1-418E-B901-B15DA4811280}" type="presParOf" srcId="{63F38DAD-1A83-462B-9589-B2DA1016DBAB}" destId="{62392062-49F3-42AC-8741-397D6D5256BA}" srcOrd="3" destOrd="0" presId="urn:microsoft.com/office/officeart/2008/layout/LinedList"/>
    <dgm:cxn modelId="{F4536525-4CCA-44B9-97A8-729884FBDB16}" type="presParOf" srcId="{63F38DAD-1A83-462B-9589-B2DA1016DBAB}" destId="{4BB16149-D421-44B2-B923-F835F9E85D0B}" srcOrd="4" destOrd="0" presId="urn:microsoft.com/office/officeart/2008/layout/LinedList"/>
    <dgm:cxn modelId="{B6E61724-6437-475D-9011-389C6A0CED7E}" type="presParOf" srcId="{4BB16149-D421-44B2-B923-F835F9E85D0B}" destId="{5C2B4E99-C6D9-43F1-AA91-EE78F0240DEB}" srcOrd="0" destOrd="0" presId="urn:microsoft.com/office/officeart/2008/layout/LinedList"/>
    <dgm:cxn modelId="{0B039F54-A08D-4056-8D99-73087E3353F7}" type="presParOf" srcId="{4BB16149-D421-44B2-B923-F835F9E85D0B}" destId="{8123E099-B4F2-483A-BC0F-DED3EA217D33}" srcOrd="1" destOrd="0" presId="urn:microsoft.com/office/officeart/2008/layout/LinedList"/>
    <dgm:cxn modelId="{CFE26D11-0BD9-40DF-A960-800AB614F258}" type="presParOf" srcId="{4BB16149-D421-44B2-B923-F835F9E85D0B}" destId="{FF56C300-F47F-4C7F-A94A-EB8CB8B29764}" srcOrd="2" destOrd="0" presId="urn:microsoft.com/office/officeart/2008/layout/LinedList"/>
    <dgm:cxn modelId="{3131F7B8-CA77-466F-A10E-DD46AED644C3}" type="presParOf" srcId="{63F38DAD-1A83-462B-9589-B2DA1016DBAB}" destId="{B51D5924-52FC-4C62-9D73-97D947F1C7A5}" srcOrd="5" destOrd="0" presId="urn:microsoft.com/office/officeart/2008/layout/LinedList"/>
    <dgm:cxn modelId="{34220A98-F267-40DD-8D93-ED36BDA94B1F}" type="presParOf" srcId="{63F38DAD-1A83-462B-9589-B2DA1016DBAB}" destId="{E1A4A8D7-1F1B-4304-AC1C-1180BE02A0EA}" srcOrd="6" destOrd="0" presId="urn:microsoft.com/office/officeart/2008/layout/LinedList"/>
    <dgm:cxn modelId="{6EBC0A85-5184-4877-803C-2EDF5FF8662F}" type="presParOf" srcId="{B327D2A6-3EFA-4297-A8C9-B2E3ADC888A1}" destId="{FC5F461B-6A2B-42F8-8FAF-17626AB96F01}" srcOrd="4" destOrd="0" presId="urn:microsoft.com/office/officeart/2008/layout/LinedList"/>
    <dgm:cxn modelId="{A5719773-FD4C-4346-9C9C-9EE59BA9A555}" type="presParOf" srcId="{B327D2A6-3EFA-4297-A8C9-B2E3ADC888A1}" destId="{CCA6B70C-06A3-4875-9149-CE8CD5841764}" srcOrd="5" destOrd="0" presId="urn:microsoft.com/office/officeart/2008/layout/LinedList"/>
    <dgm:cxn modelId="{66E8B82B-F93B-4F1B-965E-D9E6E14A365C}" type="presParOf" srcId="{CCA6B70C-06A3-4875-9149-CE8CD5841764}" destId="{71C847A8-01C4-4F97-A24D-F08BF8AB8339}" srcOrd="0" destOrd="0" presId="urn:microsoft.com/office/officeart/2008/layout/LinedList"/>
    <dgm:cxn modelId="{939EB39A-9BA2-4AC6-A4F9-0E008343D7DD}" type="presParOf" srcId="{CCA6B70C-06A3-4875-9149-CE8CD5841764}" destId="{087088B7-D084-45AA-8C29-26271AA343DA}" srcOrd="1" destOrd="0" presId="urn:microsoft.com/office/officeart/2008/layout/LinedList"/>
    <dgm:cxn modelId="{4B9F0908-5570-462B-9818-00ABEE736D7F}" type="presParOf" srcId="{087088B7-D084-45AA-8C29-26271AA343DA}" destId="{A0E0AC00-BCAE-45BE-A27F-4AB34C0CA097}" srcOrd="0" destOrd="0" presId="urn:microsoft.com/office/officeart/2008/layout/LinedList"/>
    <dgm:cxn modelId="{BE1C3582-7706-4A48-9427-BDCAB74FD4A2}" type="presParOf" srcId="{087088B7-D084-45AA-8C29-26271AA343DA}" destId="{1C9ED141-B981-44A7-AF1E-353491C0197F}" srcOrd="1" destOrd="0" presId="urn:microsoft.com/office/officeart/2008/layout/LinedList"/>
    <dgm:cxn modelId="{A01404A4-88A1-40E0-9024-EE5C197019D4}" type="presParOf" srcId="{1C9ED141-B981-44A7-AF1E-353491C0197F}" destId="{5DEF1889-7F52-46A7-AEA2-7F8B848BA55D}" srcOrd="0" destOrd="0" presId="urn:microsoft.com/office/officeart/2008/layout/LinedList"/>
    <dgm:cxn modelId="{02CEBAAA-69BE-480B-AD20-1690F8950DDA}" type="presParOf" srcId="{1C9ED141-B981-44A7-AF1E-353491C0197F}" destId="{0C401A81-CF7F-4B16-8EAB-536C7255B26E}" srcOrd="1" destOrd="0" presId="urn:microsoft.com/office/officeart/2008/layout/LinedList"/>
    <dgm:cxn modelId="{41F8FAAE-A10F-4905-A582-528F2B600A6E}" type="presParOf" srcId="{1C9ED141-B981-44A7-AF1E-353491C0197F}" destId="{9453806F-23DB-4CE5-8359-C0D5C0205751}" srcOrd="2" destOrd="0" presId="urn:microsoft.com/office/officeart/2008/layout/LinedList"/>
    <dgm:cxn modelId="{4EF3E8A0-C824-4F32-833E-6B249623AF54}" type="presParOf" srcId="{087088B7-D084-45AA-8C29-26271AA343DA}" destId="{8E64C1A2-B771-46E6-85AA-676C605908E6}" srcOrd="2" destOrd="0" presId="urn:microsoft.com/office/officeart/2008/layout/LinedList"/>
    <dgm:cxn modelId="{8F6D6CEE-90BA-41F2-8A9B-C7D68DC4379F}" type="presParOf" srcId="{087088B7-D084-45AA-8C29-26271AA343DA}" destId="{AE0416C1-C85B-49D8-BF9D-D2E0A7B6B7D5}" srcOrd="3" destOrd="0" presId="urn:microsoft.com/office/officeart/2008/layout/LinedList"/>
    <dgm:cxn modelId="{2CE46267-4730-449F-8140-DD5ED3AC0596}" type="presParOf" srcId="{087088B7-D084-45AA-8C29-26271AA343DA}" destId="{075CD694-A173-464C-9E1C-BF7EB5B49DF1}" srcOrd="4" destOrd="0" presId="urn:microsoft.com/office/officeart/2008/layout/LinedList"/>
    <dgm:cxn modelId="{42EA1948-5630-446C-A634-649FE59DD4D5}" type="presParOf" srcId="{075CD694-A173-464C-9E1C-BF7EB5B49DF1}" destId="{EF1DAD20-BAEC-43FE-9298-5F1A9953826E}" srcOrd="0" destOrd="0" presId="urn:microsoft.com/office/officeart/2008/layout/LinedList"/>
    <dgm:cxn modelId="{8B2B2FED-90ED-45EF-A6F4-E4574B565E8A}" type="presParOf" srcId="{075CD694-A173-464C-9E1C-BF7EB5B49DF1}" destId="{D143C409-0F55-422F-BC0C-C4BA87353BA1}" srcOrd="1" destOrd="0" presId="urn:microsoft.com/office/officeart/2008/layout/LinedList"/>
    <dgm:cxn modelId="{19EF6E9F-259A-41C7-8F0E-57B2342EAED6}" type="presParOf" srcId="{075CD694-A173-464C-9E1C-BF7EB5B49DF1}" destId="{81EF69D1-D7F7-43E1-8C16-8D18B3F9500D}" srcOrd="2" destOrd="0" presId="urn:microsoft.com/office/officeart/2008/layout/LinedList"/>
    <dgm:cxn modelId="{3F683FEF-9FE4-470C-9376-7FA861E980DC}" type="presParOf" srcId="{087088B7-D084-45AA-8C29-26271AA343DA}" destId="{7186582E-04B3-490F-9B91-BE2316801278}" srcOrd="5" destOrd="0" presId="urn:microsoft.com/office/officeart/2008/layout/LinedList"/>
    <dgm:cxn modelId="{2331B334-BCE9-4C80-A76C-FC401E5C7993}" type="presParOf" srcId="{087088B7-D084-45AA-8C29-26271AA343DA}" destId="{CD7EC93D-761A-41F0-B4F1-F3EDC01F6507}"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E7C01CE5-6E44-438F-ABC3-F84EF8D047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EB330367-CAC3-44DB-944F-5259A20D6E89}" type="parTrans" cxnId="{8BD476A5-8B64-412A-82FA-1D5204848C99}">
      <dgm:prSet/>
      <dgm:spPr/>
      <dgm:t>
        <a:bodyPr/>
        <a:lstStyle/>
        <a:p>
          <a:endParaRPr lang="en-US"/>
        </a:p>
      </dgm:t>
    </dgm:pt>
    <dgm:pt modelId="{C90D8355-DC0B-4094-862C-7383568981D7}">
      <dgm:prSet phldrT="[Text]"/>
      <dgm:spPr/>
      <dgm:t>
        <a:bodyPr/>
        <a:lstStyle/>
        <a:p>
          <a:r>
            <a:rPr lang="en-US"/>
            <a:t>People</a:t>
          </a:r>
        </a:p>
      </dgm:t>
    </dgm:pt>
    <dgm:pt modelId="{E5F8512C-C77A-453F-97CF-83E73DC5AC35}" type="sibTrans" cxnId="{8BD476A5-8B64-412A-82FA-1D5204848C99}">
      <dgm:prSet/>
      <dgm:spPr/>
      <dgm:t>
        <a:bodyPr/>
        <a:lstStyle/>
        <a:p>
          <a:endParaRPr lang="en-US"/>
        </a:p>
      </dgm:t>
    </dgm:pt>
    <dgm:pt modelId="{5DF2248E-B3DF-4492-A946-F7DF16C26383}" type="parTrans" cxnId="{82F1C149-8753-432A-9647-C167E7497347}">
      <dgm:prSet/>
      <dgm:spPr/>
      <dgm:t>
        <a:bodyPr/>
        <a:lstStyle/>
        <a:p>
          <a:endParaRPr lang="en-US"/>
        </a:p>
      </dgm:t>
    </dgm:pt>
    <dgm:pt modelId="{9D9CBFDF-9ADC-4BB0-932D-7A255993A5C9}">
      <dgm:prSet phldrT="[Text]"/>
      <dgm:spPr/>
      <dgm:t>
        <a:bodyPr/>
        <a:lstStyle/>
        <a:p>
          <a:r>
            <a:rPr lang="en-US"/>
            <a:t>Technology</a:t>
          </a:r>
        </a:p>
      </dgm:t>
    </dgm:pt>
    <dgm:pt modelId="{0493F17F-FB3A-4C9D-81E6-6B6E2611B188}" type="sibTrans" cxnId="{82F1C149-8753-432A-9647-C167E7497347}">
      <dgm:prSet/>
      <dgm:spPr/>
      <dgm:t>
        <a:bodyPr/>
        <a:lstStyle/>
        <a:p>
          <a:endParaRPr lang="en-US"/>
        </a:p>
      </dgm:t>
    </dgm:pt>
    <dgm:pt modelId="{AF40AA40-1C5F-4642-A68B-3AC0E47018BF}" type="parTrans" cxnId="{6293C3F5-0A75-4398-87F8-4AA16C312323}">
      <dgm:prSet/>
      <dgm:spPr/>
      <dgm:t>
        <a:bodyPr/>
        <a:lstStyle/>
        <a:p>
          <a:endParaRPr lang="en-US"/>
        </a:p>
      </dgm:t>
    </dgm:pt>
    <dgm:pt modelId="{1C173E3A-1137-49C9-B97E-CF6C818D45FA}">
      <dgm:prSet phldrT="[Text]"/>
      <dgm:spPr/>
      <dgm:t>
        <a:bodyPr/>
        <a:lstStyle/>
        <a:p>
          <a:r>
            <a:rPr lang="en-US"/>
            <a:t>Process</a:t>
          </a:r>
        </a:p>
      </dgm:t>
    </dgm:pt>
    <dgm:pt modelId="{79B849E7-DFD5-414E-A902-A06B24574C9A}" type="sibTrans" cxnId="{6293C3F5-0A75-4398-87F8-4AA16C312323}">
      <dgm:prSet/>
      <dgm:spPr/>
      <dgm:t>
        <a:bodyPr/>
        <a:lstStyle/>
        <a:p>
          <a:endParaRPr lang="en-US"/>
        </a:p>
      </dgm:t>
    </dgm:pt>
    <dgm:pt modelId="{06CB6BBF-CDCD-428F-BCB7-9B308C3A0F7E}" type="pres">
      <dgm:prSet presAssocID="{E7C01CE5-6E44-438F-ABC3-F84EF8D047B8}" presName="compositeShape" presStyleCnt="0">
        <dgm:presLayoutVars>
          <dgm:chMax val="7"/>
          <dgm:dir/>
          <dgm:resizeHandles val="exact"/>
        </dgm:presLayoutVars>
      </dgm:prSet>
      <dgm:spPr/>
    </dgm:pt>
    <dgm:pt modelId="{F5272254-37FE-424E-B5D7-76008A7A6CC4}" type="pres">
      <dgm:prSet presAssocID="{C90D8355-DC0B-4094-862C-7383568981D7}" presName="circ1" presStyleLbl="vennNode1" presStyleIdx="0" presStyleCnt="3"/>
      <dgm:spPr/>
    </dgm:pt>
    <dgm:pt modelId="{20C4461C-06EA-45CA-9B91-5CC301A31075}" type="pres">
      <dgm:prSet presAssocID="{C90D8355-DC0B-4094-862C-7383568981D7}" presName="circ1Tx" presStyleLbl="revTx" presStyleIdx="0" presStyleCnt="0">
        <dgm:presLayoutVars>
          <dgm:chMax val="0"/>
          <dgm:chPref val="0"/>
          <dgm:bulletEnabled val="1"/>
        </dgm:presLayoutVars>
      </dgm:prSet>
      <dgm:spPr/>
    </dgm:pt>
    <dgm:pt modelId="{E9F0A4CD-83CA-4BF7-968B-C0580C937832}" type="pres">
      <dgm:prSet presAssocID="{9D9CBFDF-9ADC-4BB0-932D-7A255993A5C9}" presName="circ2" presStyleLbl="vennNode1" presStyleIdx="1" presStyleCnt="3"/>
      <dgm:spPr/>
    </dgm:pt>
    <dgm:pt modelId="{213458B5-5A49-44AD-A309-D3515DD0C029}" type="pres">
      <dgm:prSet presAssocID="{9D9CBFDF-9ADC-4BB0-932D-7A255993A5C9}" presName="circ2Tx" presStyleLbl="revTx" presStyleIdx="0" presStyleCnt="0">
        <dgm:presLayoutVars>
          <dgm:chMax val="0"/>
          <dgm:chPref val="0"/>
          <dgm:bulletEnabled val="1"/>
        </dgm:presLayoutVars>
      </dgm:prSet>
      <dgm:spPr/>
    </dgm:pt>
    <dgm:pt modelId="{78E76936-1EAB-49C8-856C-D317DE5FBADD}" type="pres">
      <dgm:prSet presAssocID="{1C173E3A-1137-49C9-B97E-CF6C818D45FA}" presName="circ3" presStyleLbl="vennNode1" presStyleIdx="2" presStyleCnt="3"/>
      <dgm:spPr/>
    </dgm:pt>
    <dgm:pt modelId="{D6A1C863-87CC-4C6D-B950-DC5532D18E60}" type="pres">
      <dgm:prSet presAssocID="{1C173E3A-1137-49C9-B97E-CF6C818D45FA}" presName="circ3Tx" presStyleLbl="revTx" presStyleIdx="0" presStyleCnt="0">
        <dgm:presLayoutVars>
          <dgm:chMax val="0"/>
          <dgm:chPref val="0"/>
          <dgm:bulletEnabled val="1"/>
        </dgm:presLayoutVars>
      </dgm:prSet>
      <dgm:spPr/>
    </dgm:pt>
  </dgm:ptLst>
  <dgm:cxnLst>
    <dgm:cxn modelId="{47C38212-FD75-4537-A165-077F40EFDD01}" type="presOf" srcId="{1C173E3A-1137-49C9-B97E-CF6C818D45FA}" destId="{78E76936-1EAB-49C8-856C-D317DE5FBADD}" srcOrd="0" destOrd="0" presId="urn:microsoft.com/office/officeart/2005/8/layout/venn1"/>
    <dgm:cxn modelId="{8020AD12-FDB7-498A-AF85-D4D8D5AC248E}" type="presOf" srcId="{C90D8355-DC0B-4094-862C-7383568981D7}" destId="{F5272254-37FE-424E-B5D7-76008A7A6CC4}" srcOrd="0" destOrd="0" presId="urn:microsoft.com/office/officeart/2005/8/layout/venn1"/>
    <dgm:cxn modelId="{4E99EE43-E949-4846-910B-50C0BF8F832C}" type="presOf" srcId="{E7C01CE5-6E44-438F-ABC3-F84EF8D047B8}" destId="{06CB6BBF-CDCD-428F-BCB7-9B308C3A0F7E}" srcOrd="0" destOrd="0" presId="urn:microsoft.com/office/officeart/2005/8/layout/venn1"/>
    <dgm:cxn modelId="{82F1C149-8753-432A-9647-C167E7497347}" srcId="{E7C01CE5-6E44-438F-ABC3-F84EF8D047B8}" destId="{9D9CBFDF-9ADC-4BB0-932D-7A255993A5C9}" srcOrd="1" destOrd="0" parTransId="{5DF2248E-B3DF-4492-A946-F7DF16C26383}" sibTransId="{0493F17F-FB3A-4C9D-81E6-6B6E2611B188}"/>
    <dgm:cxn modelId="{9E4E324A-374E-49C1-9B9F-9512806645BF}" type="presOf" srcId="{9D9CBFDF-9ADC-4BB0-932D-7A255993A5C9}" destId="{213458B5-5A49-44AD-A309-D3515DD0C029}" srcOrd="1" destOrd="0" presId="urn:microsoft.com/office/officeart/2005/8/layout/venn1"/>
    <dgm:cxn modelId="{36FE2B8E-B46D-43A5-8BEF-D0A37DAED0A5}" type="presOf" srcId="{9D9CBFDF-9ADC-4BB0-932D-7A255993A5C9}" destId="{E9F0A4CD-83CA-4BF7-968B-C0580C937832}" srcOrd="0" destOrd="0" presId="urn:microsoft.com/office/officeart/2005/8/layout/venn1"/>
    <dgm:cxn modelId="{0B1291A4-8670-4AE7-BDFC-00E862D3EE19}" type="presOf" srcId="{1C173E3A-1137-49C9-B97E-CF6C818D45FA}" destId="{D6A1C863-87CC-4C6D-B950-DC5532D18E60}" srcOrd="1" destOrd="0" presId="urn:microsoft.com/office/officeart/2005/8/layout/venn1"/>
    <dgm:cxn modelId="{8BD476A5-8B64-412A-82FA-1D5204848C99}" srcId="{E7C01CE5-6E44-438F-ABC3-F84EF8D047B8}" destId="{C90D8355-DC0B-4094-862C-7383568981D7}" srcOrd="0" destOrd="0" parTransId="{EB330367-CAC3-44DB-944F-5259A20D6E89}" sibTransId="{E5F8512C-C77A-453F-97CF-83E73DC5AC35}"/>
    <dgm:cxn modelId="{87CD76B1-3891-4FC0-8663-17E75AA97790}" type="presOf" srcId="{C90D8355-DC0B-4094-862C-7383568981D7}" destId="{20C4461C-06EA-45CA-9B91-5CC301A31075}" srcOrd="1" destOrd="0" presId="urn:microsoft.com/office/officeart/2005/8/layout/venn1"/>
    <dgm:cxn modelId="{6293C3F5-0A75-4398-87F8-4AA16C312323}" srcId="{E7C01CE5-6E44-438F-ABC3-F84EF8D047B8}" destId="{1C173E3A-1137-49C9-B97E-CF6C818D45FA}" srcOrd="2" destOrd="0" parTransId="{AF40AA40-1C5F-4642-A68B-3AC0E47018BF}" sibTransId="{79B849E7-DFD5-414E-A902-A06B24574C9A}"/>
    <dgm:cxn modelId="{BF856CF8-A005-4042-A97E-34FB0E0FFEA2}" type="presParOf" srcId="{06CB6BBF-CDCD-428F-BCB7-9B308C3A0F7E}" destId="{F5272254-37FE-424E-B5D7-76008A7A6CC4}" srcOrd="0" destOrd="0" presId="urn:microsoft.com/office/officeart/2005/8/layout/venn1"/>
    <dgm:cxn modelId="{E7088EF2-867C-4924-B176-2F27B73A962D}" type="presParOf" srcId="{06CB6BBF-CDCD-428F-BCB7-9B308C3A0F7E}" destId="{20C4461C-06EA-45CA-9B91-5CC301A31075}" srcOrd="1" destOrd="0" presId="urn:microsoft.com/office/officeart/2005/8/layout/venn1"/>
    <dgm:cxn modelId="{96A2C45C-91DB-4516-953C-17EDF185F880}" type="presParOf" srcId="{06CB6BBF-CDCD-428F-BCB7-9B308C3A0F7E}" destId="{E9F0A4CD-83CA-4BF7-968B-C0580C937832}" srcOrd="2" destOrd="0" presId="urn:microsoft.com/office/officeart/2005/8/layout/venn1"/>
    <dgm:cxn modelId="{89177C02-E371-4D86-B3D8-E43FA11F9F49}" type="presParOf" srcId="{06CB6BBF-CDCD-428F-BCB7-9B308C3A0F7E}" destId="{213458B5-5A49-44AD-A309-D3515DD0C029}" srcOrd="3" destOrd="0" presId="urn:microsoft.com/office/officeart/2005/8/layout/venn1"/>
    <dgm:cxn modelId="{0D1B1019-A1A7-4CFE-A1F2-0F964304E3E1}" type="presParOf" srcId="{06CB6BBF-CDCD-428F-BCB7-9B308C3A0F7E}" destId="{78E76936-1EAB-49C8-856C-D317DE5FBADD}" srcOrd="4" destOrd="0" presId="urn:microsoft.com/office/officeart/2005/8/layout/venn1"/>
    <dgm:cxn modelId="{A2741A63-0021-422A-8782-377A716B2AD7}" type="presParOf" srcId="{06CB6BBF-CDCD-428F-BCB7-9B308C3A0F7E}" destId="{D6A1C863-87CC-4C6D-B950-DC5532D18E6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C0F6EB79-9D14-4895-BA2A-B5860792A8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8D6AA0-1992-4DFB-8070-393885BC88C8}">
      <dgm:prSet/>
      <dgm:spPr/>
      <dgm:t>
        <a:bodyPr/>
        <a:lstStyle/>
        <a:p>
          <a:r>
            <a:rPr lang="en-US"/>
            <a:t>Reasonable Security Practices (Minimum)</a:t>
          </a:r>
        </a:p>
      </dgm:t>
    </dgm:pt>
    <dgm:pt modelId="{57AE8058-937A-4881-B056-744819963E3F}" type="parTrans" cxnId="{CC3A1E0D-7F20-4388-A789-38C3523CBAFB}">
      <dgm:prSet/>
      <dgm:spPr/>
      <dgm:t>
        <a:bodyPr/>
        <a:lstStyle/>
        <a:p>
          <a:endParaRPr lang="en-US"/>
        </a:p>
      </dgm:t>
    </dgm:pt>
    <dgm:pt modelId="{A63503FE-5A24-400F-90E4-970DA1D9762E}" type="sibTrans" cxnId="{CC3A1E0D-7F20-4388-A789-38C3523CBAFB}">
      <dgm:prSet/>
      <dgm:spPr/>
      <dgm:t>
        <a:bodyPr/>
        <a:lstStyle/>
        <a:p>
          <a:endParaRPr lang="en-US"/>
        </a:p>
      </dgm:t>
    </dgm:pt>
    <dgm:pt modelId="{288AB87A-7D5D-4432-BB99-F67B14F2B6AB}">
      <dgm:prSet/>
      <dgm:spPr/>
      <dgm:t>
        <a:bodyPr/>
        <a:lstStyle/>
        <a:p>
          <a:r>
            <a:rPr lang="en-US">
              <a:highlight>
                <a:srgbClr val="FFFF00"/>
              </a:highlight>
            </a:rPr>
            <a:t>Risk Analysis and Management</a:t>
          </a:r>
        </a:p>
      </dgm:t>
    </dgm:pt>
    <dgm:pt modelId="{F503969A-24EF-4384-87B5-AD7D2FCB245D}" type="parTrans" cxnId="{651032DB-1192-4ECF-AB50-F85A9B233E3F}">
      <dgm:prSet/>
      <dgm:spPr/>
      <dgm:t>
        <a:bodyPr/>
        <a:lstStyle/>
        <a:p>
          <a:endParaRPr lang="en-US"/>
        </a:p>
      </dgm:t>
    </dgm:pt>
    <dgm:pt modelId="{97BD7058-7047-4E73-AC55-FCD3ED1B1DD9}" type="sibTrans" cxnId="{651032DB-1192-4ECF-AB50-F85A9B233E3F}">
      <dgm:prSet/>
      <dgm:spPr/>
      <dgm:t>
        <a:bodyPr/>
        <a:lstStyle/>
        <a:p>
          <a:endParaRPr lang="en-US"/>
        </a:p>
      </dgm:t>
    </dgm:pt>
    <dgm:pt modelId="{5FD0353E-6AE4-4608-A59A-4E1337695A4A}">
      <dgm:prSet/>
      <dgm:spPr/>
      <dgm:t>
        <a:bodyPr/>
        <a:lstStyle/>
        <a:p>
          <a:r>
            <a:rPr lang="en-US"/>
            <a:t>Access Control Measures</a:t>
          </a:r>
        </a:p>
      </dgm:t>
    </dgm:pt>
    <dgm:pt modelId="{49AE38F1-2B02-4F76-8767-C6CA5F192DAB}" type="parTrans" cxnId="{3D98736F-A1B2-4BA4-B242-ACF03C518159}">
      <dgm:prSet/>
      <dgm:spPr/>
      <dgm:t>
        <a:bodyPr/>
        <a:lstStyle/>
        <a:p>
          <a:endParaRPr lang="en-US"/>
        </a:p>
      </dgm:t>
    </dgm:pt>
    <dgm:pt modelId="{E801719D-5E15-43A1-9709-D12E4462037F}" type="sibTrans" cxnId="{3D98736F-A1B2-4BA4-B242-ACF03C518159}">
      <dgm:prSet/>
      <dgm:spPr/>
      <dgm:t>
        <a:bodyPr/>
        <a:lstStyle/>
        <a:p>
          <a:endParaRPr lang="en-US"/>
        </a:p>
      </dgm:t>
    </dgm:pt>
    <dgm:pt modelId="{B239BACB-17E1-44C1-A126-CA95C6813EB6}">
      <dgm:prSet/>
      <dgm:spPr/>
      <dgm:t>
        <a:bodyPr/>
        <a:lstStyle/>
        <a:p>
          <a:r>
            <a:rPr lang="en-US"/>
            <a:t>Encryption of ePHI</a:t>
          </a:r>
        </a:p>
      </dgm:t>
    </dgm:pt>
    <dgm:pt modelId="{99DBE6E3-253E-41CF-845F-0801E08FF272}" type="parTrans" cxnId="{8B33589E-2CAD-44FE-B8EE-BC39BCC9073D}">
      <dgm:prSet/>
      <dgm:spPr/>
      <dgm:t>
        <a:bodyPr/>
        <a:lstStyle/>
        <a:p>
          <a:endParaRPr lang="en-US"/>
        </a:p>
      </dgm:t>
    </dgm:pt>
    <dgm:pt modelId="{C2DEE97D-4585-43B7-AA07-7BADE9ABCA9F}" type="sibTrans" cxnId="{8B33589E-2CAD-44FE-B8EE-BC39BCC9073D}">
      <dgm:prSet/>
      <dgm:spPr/>
      <dgm:t>
        <a:bodyPr/>
        <a:lstStyle/>
        <a:p>
          <a:endParaRPr lang="en-US"/>
        </a:p>
      </dgm:t>
    </dgm:pt>
    <dgm:pt modelId="{71E24F1B-889B-4EC9-B699-1AFE4BF04B7E}">
      <dgm:prSet/>
      <dgm:spPr/>
      <dgm:t>
        <a:bodyPr/>
        <a:lstStyle/>
        <a:p>
          <a:r>
            <a:rPr lang="en-US"/>
            <a:t>Workforce Training and Security Awareness</a:t>
          </a:r>
        </a:p>
      </dgm:t>
    </dgm:pt>
    <dgm:pt modelId="{0552772A-2723-4630-B7D9-4890481859FD}" type="parTrans" cxnId="{90A655C2-B836-4801-9306-C0E4463BA00D}">
      <dgm:prSet/>
      <dgm:spPr/>
      <dgm:t>
        <a:bodyPr/>
        <a:lstStyle/>
        <a:p>
          <a:endParaRPr lang="en-US"/>
        </a:p>
      </dgm:t>
    </dgm:pt>
    <dgm:pt modelId="{A4050F12-681E-42EF-96BD-D4406F7331F8}" type="sibTrans" cxnId="{90A655C2-B836-4801-9306-C0E4463BA00D}">
      <dgm:prSet/>
      <dgm:spPr/>
      <dgm:t>
        <a:bodyPr/>
        <a:lstStyle/>
        <a:p>
          <a:endParaRPr lang="en-US"/>
        </a:p>
      </dgm:t>
    </dgm:pt>
    <dgm:pt modelId="{3ABCA0D2-12DC-4487-9DF2-004DCB949319}">
      <dgm:prSet/>
      <dgm:spPr/>
      <dgm:t>
        <a:bodyPr/>
        <a:lstStyle/>
        <a:p>
          <a:r>
            <a:rPr lang="en-US"/>
            <a:t>Incident Response Planning</a:t>
          </a:r>
        </a:p>
      </dgm:t>
    </dgm:pt>
    <dgm:pt modelId="{47D68BD6-BEA6-42B4-9CF7-277AA93CA9D4}" type="parTrans" cxnId="{C5A68011-22F7-483B-B843-22844DF8020B}">
      <dgm:prSet/>
      <dgm:spPr/>
      <dgm:t>
        <a:bodyPr/>
        <a:lstStyle/>
        <a:p>
          <a:endParaRPr lang="en-US"/>
        </a:p>
      </dgm:t>
    </dgm:pt>
    <dgm:pt modelId="{EF2789E2-5CAA-4497-A969-6A25383D8F21}" type="sibTrans" cxnId="{C5A68011-22F7-483B-B843-22844DF8020B}">
      <dgm:prSet/>
      <dgm:spPr/>
      <dgm:t>
        <a:bodyPr/>
        <a:lstStyle/>
        <a:p>
          <a:endParaRPr lang="en-US"/>
        </a:p>
      </dgm:t>
    </dgm:pt>
    <dgm:pt modelId="{400F0A5C-4A88-4795-9DD1-0A61F6993DAB}">
      <dgm:prSet/>
      <dgm:spPr/>
      <dgm:t>
        <a:bodyPr/>
        <a:lstStyle/>
        <a:p>
          <a:r>
            <a:rPr lang="en-US"/>
            <a:t>Recognized Security Practices (Recommended)</a:t>
          </a:r>
        </a:p>
      </dgm:t>
    </dgm:pt>
    <dgm:pt modelId="{952D4EB4-DCC5-4713-A94E-2835EC168E6F}" type="parTrans" cxnId="{E8CD6FBD-EDEA-48E7-BFB1-EDD91605B35A}">
      <dgm:prSet/>
      <dgm:spPr/>
      <dgm:t>
        <a:bodyPr/>
        <a:lstStyle/>
        <a:p>
          <a:endParaRPr lang="en-US"/>
        </a:p>
      </dgm:t>
    </dgm:pt>
    <dgm:pt modelId="{ED782B25-62C9-49C1-9832-FB86C3FC4F94}" type="sibTrans" cxnId="{E8CD6FBD-EDEA-48E7-BFB1-EDD91605B35A}">
      <dgm:prSet/>
      <dgm:spPr/>
      <dgm:t>
        <a:bodyPr/>
        <a:lstStyle/>
        <a:p>
          <a:endParaRPr lang="en-US"/>
        </a:p>
      </dgm:t>
    </dgm:pt>
    <dgm:pt modelId="{2EDDBD60-39A4-45E1-A7A8-4A4FF199B4FE}">
      <dgm:prSet/>
      <dgm:spPr/>
      <dgm:t>
        <a:bodyPr/>
        <a:lstStyle/>
        <a:p>
          <a:r>
            <a:rPr lang="en-US"/>
            <a:t>Email Protection</a:t>
          </a:r>
        </a:p>
      </dgm:t>
    </dgm:pt>
    <dgm:pt modelId="{1A03B248-1887-4DB4-A2B5-1240809AAB65}" type="parTrans" cxnId="{3DB6F6CD-795A-4EC2-8475-43664064D0C8}">
      <dgm:prSet/>
      <dgm:spPr/>
      <dgm:t>
        <a:bodyPr/>
        <a:lstStyle/>
        <a:p>
          <a:endParaRPr lang="en-US"/>
        </a:p>
      </dgm:t>
    </dgm:pt>
    <dgm:pt modelId="{A2E6D76F-AEF5-4F64-A464-2D5421525AFB}" type="sibTrans" cxnId="{3DB6F6CD-795A-4EC2-8475-43664064D0C8}">
      <dgm:prSet/>
      <dgm:spPr/>
      <dgm:t>
        <a:bodyPr/>
        <a:lstStyle/>
        <a:p>
          <a:endParaRPr lang="en-US"/>
        </a:p>
      </dgm:t>
    </dgm:pt>
    <dgm:pt modelId="{F48465DD-3286-4B13-8620-025329340DDF}">
      <dgm:prSet/>
      <dgm:spPr/>
      <dgm:t>
        <a:bodyPr/>
        <a:lstStyle/>
        <a:p>
          <a:r>
            <a:rPr lang="en-US"/>
            <a:t>Endpoint Protection (ex </a:t>
          </a:r>
          <a:r>
            <a:rPr lang="en-US" err="1"/>
            <a:t>SentinelOne</a:t>
          </a:r>
          <a:r>
            <a:rPr lang="en-US"/>
            <a:t>)</a:t>
          </a:r>
        </a:p>
      </dgm:t>
    </dgm:pt>
    <dgm:pt modelId="{1B5F556A-A17A-42B5-AD13-B0C3598B4EF3}" type="parTrans" cxnId="{37C560B0-F6A4-42B5-9C0C-90DF0ED997FD}">
      <dgm:prSet/>
      <dgm:spPr/>
      <dgm:t>
        <a:bodyPr/>
        <a:lstStyle/>
        <a:p>
          <a:endParaRPr lang="en-US"/>
        </a:p>
      </dgm:t>
    </dgm:pt>
    <dgm:pt modelId="{473ED80A-19A6-4413-B62E-A022D1383999}" type="sibTrans" cxnId="{37C560B0-F6A4-42B5-9C0C-90DF0ED997FD}">
      <dgm:prSet/>
      <dgm:spPr/>
      <dgm:t>
        <a:bodyPr/>
        <a:lstStyle/>
        <a:p>
          <a:endParaRPr lang="en-US"/>
        </a:p>
      </dgm:t>
    </dgm:pt>
    <dgm:pt modelId="{FCF25493-73CB-4DC0-B971-6F34F62B4951}">
      <dgm:prSet/>
      <dgm:spPr/>
      <dgm:t>
        <a:bodyPr/>
        <a:lstStyle/>
        <a:p>
          <a:r>
            <a:rPr lang="en-US"/>
            <a:t>Data Loss prevention</a:t>
          </a:r>
        </a:p>
      </dgm:t>
    </dgm:pt>
    <dgm:pt modelId="{61BA53C3-EB7B-4338-B28E-B4CBEF9A6AB4}" type="parTrans" cxnId="{54AFAA63-FB1E-4413-B0E0-A90BC8B660BD}">
      <dgm:prSet/>
      <dgm:spPr/>
      <dgm:t>
        <a:bodyPr/>
        <a:lstStyle/>
        <a:p>
          <a:endParaRPr lang="en-US"/>
        </a:p>
      </dgm:t>
    </dgm:pt>
    <dgm:pt modelId="{F13AE823-69CB-4DFE-BD05-BC7E55F0B839}" type="sibTrans" cxnId="{54AFAA63-FB1E-4413-B0E0-A90BC8B660BD}">
      <dgm:prSet/>
      <dgm:spPr/>
      <dgm:t>
        <a:bodyPr/>
        <a:lstStyle/>
        <a:p>
          <a:endParaRPr lang="en-US"/>
        </a:p>
      </dgm:t>
    </dgm:pt>
    <dgm:pt modelId="{FF6D4FEF-11E6-4CFC-8718-9E4DDC5CCD99}">
      <dgm:prSet/>
      <dgm:spPr/>
      <dgm:t>
        <a:bodyPr/>
        <a:lstStyle/>
        <a:p>
          <a:endParaRPr lang="en-US"/>
        </a:p>
      </dgm:t>
    </dgm:pt>
    <dgm:pt modelId="{CDE27A1E-CA76-4F76-A526-10CF38128F44}" type="parTrans" cxnId="{A9F604A4-47D6-4E39-817B-358575D338DB}">
      <dgm:prSet/>
      <dgm:spPr/>
      <dgm:t>
        <a:bodyPr/>
        <a:lstStyle/>
        <a:p>
          <a:endParaRPr lang="en-US"/>
        </a:p>
      </dgm:t>
    </dgm:pt>
    <dgm:pt modelId="{8B01D818-E449-4929-A565-65F6364769A9}" type="sibTrans" cxnId="{A9F604A4-47D6-4E39-817B-358575D338DB}">
      <dgm:prSet/>
      <dgm:spPr/>
      <dgm:t>
        <a:bodyPr/>
        <a:lstStyle/>
        <a:p>
          <a:endParaRPr lang="en-US"/>
        </a:p>
      </dgm:t>
    </dgm:pt>
    <dgm:pt modelId="{3E240BB4-C4B2-43AB-8BB1-9CFA6FE703CE}">
      <dgm:prSet/>
      <dgm:spPr/>
      <dgm:t>
        <a:bodyPr/>
        <a:lstStyle/>
        <a:p>
          <a:r>
            <a:rPr lang="en-US"/>
            <a:t>Physical Controls</a:t>
          </a:r>
        </a:p>
      </dgm:t>
    </dgm:pt>
    <dgm:pt modelId="{6A9F126A-C55F-442C-BD04-705915E7FDAE}" type="parTrans" cxnId="{586C7E8B-CA00-4DA4-BB92-1123F13E4292}">
      <dgm:prSet/>
      <dgm:spPr/>
      <dgm:t>
        <a:bodyPr/>
        <a:lstStyle/>
        <a:p>
          <a:endParaRPr lang="en-US"/>
        </a:p>
      </dgm:t>
    </dgm:pt>
    <dgm:pt modelId="{CCCC5F6F-19BC-4B3E-B798-D051BDA16832}" type="sibTrans" cxnId="{586C7E8B-CA00-4DA4-BB92-1123F13E4292}">
      <dgm:prSet/>
      <dgm:spPr/>
      <dgm:t>
        <a:bodyPr/>
        <a:lstStyle/>
        <a:p>
          <a:endParaRPr lang="en-US"/>
        </a:p>
      </dgm:t>
    </dgm:pt>
    <dgm:pt modelId="{F93634C8-ADB4-4897-B2A4-FBB2FB477503}">
      <dgm:prSet/>
      <dgm:spPr/>
      <dgm:t>
        <a:bodyPr/>
        <a:lstStyle/>
        <a:p>
          <a:r>
            <a:rPr lang="en-US"/>
            <a:t>Technical Safeguards</a:t>
          </a:r>
        </a:p>
      </dgm:t>
    </dgm:pt>
    <dgm:pt modelId="{B61E5C15-1653-4125-9F78-FD6E26CC27E6}" type="parTrans" cxnId="{099E9F5A-F6D7-4250-9615-25D50F8345B9}">
      <dgm:prSet/>
      <dgm:spPr/>
      <dgm:t>
        <a:bodyPr/>
        <a:lstStyle/>
        <a:p>
          <a:endParaRPr lang="en-US"/>
        </a:p>
      </dgm:t>
    </dgm:pt>
    <dgm:pt modelId="{7D950F71-062E-441E-AC6F-E7596B5E43FC}" type="sibTrans" cxnId="{099E9F5A-F6D7-4250-9615-25D50F8345B9}">
      <dgm:prSet/>
      <dgm:spPr/>
      <dgm:t>
        <a:bodyPr/>
        <a:lstStyle/>
        <a:p>
          <a:endParaRPr lang="en-US"/>
        </a:p>
      </dgm:t>
    </dgm:pt>
    <dgm:pt modelId="{A0DD933F-ADCD-40EC-BA2E-160EBDA05DAE}">
      <dgm:prSet/>
      <dgm:spPr/>
      <dgm:t>
        <a:bodyPr/>
        <a:lstStyle/>
        <a:p>
          <a:r>
            <a:rPr lang="en-US"/>
            <a:t>Backup and Disaster Recovery</a:t>
          </a:r>
        </a:p>
      </dgm:t>
    </dgm:pt>
    <dgm:pt modelId="{D995FB3D-2B72-49C2-AF4C-5C035A4CB663}" type="parTrans" cxnId="{A9AC5D43-44C0-4AC5-9EDA-DD0F4ED2C5D9}">
      <dgm:prSet/>
      <dgm:spPr/>
      <dgm:t>
        <a:bodyPr/>
        <a:lstStyle/>
        <a:p>
          <a:endParaRPr lang="en-US"/>
        </a:p>
      </dgm:t>
    </dgm:pt>
    <dgm:pt modelId="{EE361A33-EFB9-482B-89F1-EED0BC1DF6E5}" type="sibTrans" cxnId="{A9AC5D43-44C0-4AC5-9EDA-DD0F4ED2C5D9}">
      <dgm:prSet/>
      <dgm:spPr/>
      <dgm:t>
        <a:bodyPr/>
        <a:lstStyle/>
        <a:p>
          <a:endParaRPr lang="en-US"/>
        </a:p>
      </dgm:t>
    </dgm:pt>
    <dgm:pt modelId="{0A4B9567-2EE4-4616-98C8-FAD967952CD2}">
      <dgm:prSet/>
      <dgm:spPr/>
      <dgm:t>
        <a:bodyPr/>
        <a:lstStyle/>
        <a:p>
          <a:r>
            <a:rPr lang="en-US"/>
            <a:t>Third party/Vendor Management</a:t>
          </a:r>
        </a:p>
      </dgm:t>
    </dgm:pt>
    <dgm:pt modelId="{B95BF0EF-73AB-45C7-A4D3-641B7025ABDA}" type="parTrans" cxnId="{C85AD0B5-EFDC-44DD-B7C5-B441181787BB}">
      <dgm:prSet/>
      <dgm:spPr/>
      <dgm:t>
        <a:bodyPr/>
        <a:lstStyle/>
        <a:p>
          <a:endParaRPr lang="en-US"/>
        </a:p>
      </dgm:t>
    </dgm:pt>
    <dgm:pt modelId="{49990CF6-BC30-44C0-B097-EBC798C78F8F}" type="sibTrans" cxnId="{C85AD0B5-EFDC-44DD-B7C5-B441181787BB}">
      <dgm:prSet/>
      <dgm:spPr/>
      <dgm:t>
        <a:bodyPr/>
        <a:lstStyle/>
        <a:p>
          <a:endParaRPr lang="en-US"/>
        </a:p>
      </dgm:t>
    </dgm:pt>
    <dgm:pt modelId="{03560A52-A0AB-44D8-A93C-2EB7C52F4926}">
      <dgm:prSet/>
      <dgm:spPr/>
      <dgm:t>
        <a:bodyPr/>
        <a:lstStyle/>
        <a:p>
          <a:r>
            <a:rPr lang="en-US"/>
            <a:t>Patch Management</a:t>
          </a:r>
        </a:p>
      </dgm:t>
    </dgm:pt>
    <dgm:pt modelId="{39BB4BC4-D14D-49F7-9564-E572CBA34482}" type="parTrans" cxnId="{BED18B5B-D97B-4427-BF3B-66D1CF562726}">
      <dgm:prSet/>
      <dgm:spPr/>
      <dgm:t>
        <a:bodyPr/>
        <a:lstStyle/>
        <a:p>
          <a:endParaRPr lang="en-US"/>
        </a:p>
      </dgm:t>
    </dgm:pt>
    <dgm:pt modelId="{2298A997-A1D5-4438-BB9B-8191E2377099}" type="sibTrans" cxnId="{BED18B5B-D97B-4427-BF3B-66D1CF562726}">
      <dgm:prSet/>
      <dgm:spPr/>
      <dgm:t>
        <a:bodyPr/>
        <a:lstStyle/>
        <a:p>
          <a:endParaRPr lang="en-US"/>
        </a:p>
      </dgm:t>
    </dgm:pt>
    <dgm:pt modelId="{F999E926-1558-42A4-9437-E9B188C9EE96}">
      <dgm:prSet/>
      <dgm:spPr/>
      <dgm:t>
        <a:bodyPr/>
        <a:lstStyle/>
        <a:p>
          <a:r>
            <a:rPr lang="en-US"/>
            <a:t>Access Management (ex MFA)</a:t>
          </a:r>
        </a:p>
      </dgm:t>
    </dgm:pt>
    <dgm:pt modelId="{D7500455-5008-4294-904F-4FCA6697484E}" type="parTrans" cxnId="{71ACD145-CDE4-40D8-8FA6-7F189792BA7D}">
      <dgm:prSet/>
      <dgm:spPr/>
      <dgm:t>
        <a:bodyPr/>
        <a:lstStyle/>
        <a:p>
          <a:endParaRPr lang="en-US"/>
        </a:p>
      </dgm:t>
    </dgm:pt>
    <dgm:pt modelId="{92A8416E-4063-4664-93B3-3F5C552D2F85}" type="sibTrans" cxnId="{71ACD145-CDE4-40D8-8FA6-7F189792BA7D}">
      <dgm:prSet/>
      <dgm:spPr/>
      <dgm:t>
        <a:bodyPr/>
        <a:lstStyle/>
        <a:p>
          <a:endParaRPr lang="en-US"/>
        </a:p>
      </dgm:t>
    </dgm:pt>
    <dgm:pt modelId="{A50A6F46-BD0F-43BA-884F-118D835ECFFB}">
      <dgm:prSet/>
      <dgm:spPr/>
      <dgm:t>
        <a:bodyPr/>
        <a:lstStyle/>
        <a:p>
          <a:r>
            <a:rPr lang="en-US"/>
            <a:t>Asset Management</a:t>
          </a:r>
        </a:p>
      </dgm:t>
    </dgm:pt>
    <dgm:pt modelId="{A1826688-1055-407D-8F9D-8E4E40863DC1}" type="parTrans" cxnId="{2D44E651-E2FB-400F-B884-F9F523FD653C}">
      <dgm:prSet/>
      <dgm:spPr/>
      <dgm:t>
        <a:bodyPr/>
        <a:lstStyle/>
        <a:p>
          <a:endParaRPr lang="en-US"/>
        </a:p>
      </dgm:t>
    </dgm:pt>
    <dgm:pt modelId="{A517AE1B-A731-4F72-8549-F44F359C7D2C}" type="sibTrans" cxnId="{2D44E651-E2FB-400F-B884-F9F523FD653C}">
      <dgm:prSet/>
      <dgm:spPr/>
      <dgm:t>
        <a:bodyPr/>
        <a:lstStyle/>
        <a:p>
          <a:endParaRPr lang="en-US"/>
        </a:p>
      </dgm:t>
    </dgm:pt>
    <dgm:pt modelId="{6D64CBEF-42DD-4FF7-8D5A-E7CCDE2B413D}">
      <dgm:prSet/>
      <dgm:spPr/>
      <dgm:t>
        <a:bodyPr/>
        <a:lstStyle/>
        <a:p>
          <a:r>
            <a:rPr lang="en-US"/>
            <a:t>Network Management</a:t>
          </a:r>
        </a:p>
      </dgm:t>
    </dgm:pt>
    <dgm:pt modelId="{81A7C0AF-44F2-44D0-B63B-6434CA0C0BD8}" type="parTrans" cxnId="{F35347A2-AB86-4773-A91C-2A3D5A3BA3EF}">
      <dgm:prSet/>
      <dgm:spPr/>
      <dgm:t>
        <a:bodyPr/>
        <a:lstStyle/>
        <a:p>
          <a:endParaRPr lang="en-US"/>
        </a:p>
      </dgm:t>
    </dgm:pt>
    <dgm:pt modelId="{1EB9E719-FD82-4166-818C-EA81AFCD5F7C}" type="sibTrans" cxnId="{F35347A2-AB86-4773-A91C-2A3D5A3BA3EF}">
      <dgm:prSet/>
      <dgm:spPr/>
      <dgm:t>
        <a:bodyPr/>
        <a:lstStyle/>
        <a:p>
          <a:endParaRPr lang="en-US"/>
        </a:p>
      </dgm:t>
    </dgm:pt>
    <dgm:pt modelId="{9B981E2F-15C8-43CD-BE99-D44219E51120}">
      <dgm:prSet/>
      <dgm:spPr/>
      <dgm:t>
        <a:bodyPr/>
        <a:lstStyle/>
        <a:p>
          <a:r>
            <a:rPr lang="en-US"/>
            <a:t>Vulnerability Management (ex penetration testing)</a:t>
          </a:r>
        </a:p>
      </dgm:t>
    </dgm:pt>
    <dgm:pt modelId="{C42CFED0-6119-44DD-8654-1BEFB85CD0BB}" type="parTrans" cxnId="{B00220F4-355B-43E8-A22F-BE73A9515E31}">
      <dgm:prSet/>
      <dgm:spPr/>
      <dgm:t>
        <a:bodyPr/>
        <a:lstStyle/>
        <a:p>
          <a:endParaRPr lang="en-US"/>
        </a:p>
      </dgm:t>
    </dgm:pt>
    <dgm:pt modelId="{1098BADE-E3C6-4845-8A31-BE83A5A0A7D5}" type="sibTrans" cxnId="{B00220F4-355B-43E8-A22F-BE73A9515E31}">
      <dgm:prSet/>
      <dgm:spPr/>
      <dgm:t>
        <a:bodyPr/>
        <a:lstStyle/>
        <a:p>
          <a:endParaRPr lang="en-US"/>
        </a:p>
      </dgm:t>
    </dgm:pt>
    <dgm:pt modelId="{5E7CA5C8-73CF-46C0-9FF2-AABFBDEBA5DF}">
      <dgm:prSet/>
      <dgm:spPr/>
      <dgm:t>
        <a:bodyPr/>
        <a:lstStyle/>
        <a:p>
          <a:r>
            <a:rPr lang="en-US"/>
            <a:t>Incident Response</a:t>
          </a:r>
        </a:p>
      </dgm:t>
    </dgm:pt>
    <dgm:pt modelId="{4B352270-9751-4F2F-8DE3-A44B10B71DA2}" type="parTrans" cxnId="{16949979-3EE4-42CF-99E6-5895A07BDB00}">
      <dgm:prSet/>
      <dgm:spPr/>
      <dgm:t>
        <a:bodyPr/>
        <a:lstStyle/>
        <a:p>
          <a:endParaRPr lang="en-US"/>
        </a:p>
      </dgm:t>
    </dgm:pt>
    <dgm:pt modelId="{460CED1C-60D1-4BA7-98C4-C71AF17250C7}" type="sibTrans" cxnId="{16949979-3EE4-42CF-99E6-5895A07BDB00}">
      <dgm:prSet/>
      <dgm:spPr/>
      <dgm:t>
        <a:bodyPr/>
        <a:lstStyle/>
        <a:p>
          <a:endParaRPr lang="en-US"/>
        </a:p>
      </dgm:t>
    </dgm:pt>
    <dgm:pt modelId="{6FDA6E40-026A-4E93-A168-3EFE17162F58}">
      <dgm:prSet/>
      <dgm:spPr/>
      <dgm:t>
        <a:bodyPr/>
        <a:lstStyle/>
        <a:p>
          <a:r>
            <a:rPr lang="en-US"/>
            <a:t>Medical Device Security</a:t>
          </a:r>
        </a:p>
      </dgm:t>
    </dgm:pt>
    <dgm:pt modelId="{1813E2D9-D457-4A72-9260-885901272460}" type="parTrans" cxnId="{DB64E86F-D6E7-4F5F-9FC6-210D75EE08AA}">
      <dgm:prSet/>
      <dgm:spPr/>
      <dgm:t>
        <a:bodyPr/>
        <a:lstStyle/>
        <a:p>
          <a:endParaRPr lang="en-US"/>
        </a:p>
      </dgm:t>
    </dgm:pt>
    <dgm:pt modelId="{D7708577-171A-4933-9591-B0576DE91A61}" type="sibTrans" cxnId="{DB64E86F-D6E7-4F5F-9FC6-210D75EE08AA}">
      <dgm:prSet/>
      <dgm:spPr/>
      <dgm:t>
        <a:bodyPr/>
        <a:lstStyle/>
        <a:p>
          <a:endParaRPr lang="en-US"/>
        </a:p>
      </dgm:t>
    </dgm:pt>
    <dgm:pt modelId="{36F58E26-567F-401B-907A-C33D7BE5EE62}">
      <dgm:prSet/>
      <dgm:spPr/>
      <dgm:t>
        <a:bodyPr/>
        <a:lstStyle/>
        <a:p>
          <a:r>
            <a:rPr lang="en-US"/>
            <a:t>Cybersecurity Policies  (aligns with “Recognized”</a:t>
          </a:r>
        </a:p>
      </dgm:t>
    </dgm:pt>
    <dgm:pt modelId="{FD19F1CE-078E-4320-8C38-C3B0C7B32EC8}" type="parTrans" cxnId="{BA21C6DA-8085-43CF-B7D3-FEC2F5AB19CF}">
      <dgm:prSet/>
      <dgm:spPr/>
      <dgm:t>
        <a:bodyPr/>
        <a:lstStyle/>
        <a:p>
          <a:endParaRPr lang="en-US"/>
        </a:p>
      </dgm:t>
    </dgm:pt>
    <dgm:pt modelId="{9C6EB383-2B8E-421B-BF4F-50213FB51CB7}" type="sibTrans" cxnId="{BA21C6DA-8085-43CF-B7D3-FEC2F5AB19CF}">
      <dgm:prSet/>
      <dgm:spPr/>
      <dgm:t>
        <a:bodyPr/>
        <a:lstStyle/>
        <a:p>
          <a:endParaRPr lang="en-US"/>
        </a:p>
      </dgm:t>
    </dgm:pt>
    <dgm:pt modelId="{D7594577-7F99-45E3-BBE5-E2C9CE32771D}" type="pres">
      <dgm:prSet presAssocID="{C0F6EB79-9D14-4895-BA2A-B5860792A82B}" presName="Name0" presStyleCnt="0">
        <dgm:presLayoutVars>
          <dgm:dir/>
          <dgm:animLvl val="lvl"/>
          <dgm:resizeHandles val="exact"/>
        </dgm:presLayoutVars>
      </dgm:prSet>
      <dgm:spPr/>
    </dgm:pt>
    <dgm:pt modelId="{E84AE566-3232-4D1A-A017-AAC5C403543B}" type="pres">
      <dgm:prSet presAssocID="{928D6AA0-1992-4DFB-8070-393885BC88C8}" presName="composite" presStyleCnt="0"/>
      <dgm:spPr/>
    </dgm:pt>
    <dgm:pt modelId="{A77BFC3B-0547-47E2-AF8E-BEBF692195EA}" type="pres">
      <dgm:prSet presAssocID="{928D6AA0-1992-4DFB-8070-393885BC88C8}" presName="parTx" presStyleLbl="alignNode1" presStyleIdx="0" presStyleCnt="2">
        <dgm:presLayoutVars>
          <dgm:chMax val="0"/>
          <dgm:chPref val="0"/>
          <dgm:bulletEnabled val="1"/>
        </dgm:presLayoutVars>
      </dgm:prSet>
      <dgm:spPr/>
    </dgm:pt>
    <dgm:pt modelId="{40E143E2-B146-40BA-A5C8-C494397826C3}" type="pres">
      <dgm:prSet presAssocID="{928D6AA0-1992-4DFB-8070-393885BC88C8}" presName="desTx" presStyleLbl="alignAccFollowNode1" presStyleIdx="0" presStyleCnt="2">
        <dgm:presLayoutVars>
          <dgm:bulletEnabled val="1"/>
        </dgm:presLayoutVars>
      </dgm:prSet>
      <dgm:spPr/>
    </dgm:pt>
    <dgm:pt modelId="{6CCE84AE-86AD-462D-82D6-0DB4814558D0}" type="pres">
      <dgm:prSet presAssocID="{A63503FE-5A24-400F-90E4-970DA1D9762E}" presName="space" presStyleCnt="0"/>
      <dgm:spPr/>
    </dgm:pt>
    <dgm:pt modelId="{71BCC517-EDE7-4DE1-AA54-D27AA95108EA}" type="pres">
      <dgm:prSet presAssocID="{400F0A5C-4A88-4795-9DD1-0A61F6993DAB}" presName="composite" presStyleCnt="0"/>
      <dgm:spPr/>
    </dgm:pt>
    <dgm:pt modelId="{A24F7C9B-8EDA-4CCC-8C6D-11DCB03CA7D5}" type="pres">
      <dgm:prSet presAssocID="{400F0A5C-4A88-4795-9DD1-0A61F6993DAB}" presName="parTx" presStyleLbl="alignNode1" presStyleIdx="1" presStyleCnt="2">
        <dgm:presLayoutVars>
          <dgm:chMax val="0"/>
          <dgm:chPref val="0"/>
          <dgm:bulletEnabled val="1"/>
        </dgm:presLayoutVars>
      </dgm:prSet>
      <dgm:spPr/>
    </dgm:pt>
    <dgm:pt modelId="{615C6679-8643-4B2A-B40A-BEECE6A89C9B}" type="pres">
      <dgm:prSet presAssocID="{400F0A5C-4A88-4795-9DD1-0A61F6993DAB}" presName="desTx" presStyleLbl="alignAccFollowNode1" presStyleIdx="1" presStyleCnt="2">
        <dgm:presLayoutVars>
          <dgm:bulletEnabled val="1"/>
        </dgm:presLayoutVars>
      </dgm:prSet>
      <dgm:spPr/>
    </dgm:pt>
  </dgm:ptLst>
  <dgm:cxnLst>
    <dgm:cxn modelId="{9E1AC80B-FE7A-451F-83A4-DC495195A260}" type="presOf" srcId="{F93634C8-ADB4-4897-B2A4-FBB2FB477503}" destId="{40E143E2-B146-40BA-A5C8-C494397826C3}" srcOrd="0" destOrd="6" presId="urn:microsoft.com/office/officeart/2005/8/layout/hList1"/>
    <dgm:cxn modelId="{CC3A1E0D-7F20-4388-A789-38C3523CBAFB}" srcId="{C0F6EB79-9D14-4895-BA2A-B5860792A82B}" destId="{928D6AA0-1992-4DFB-8070-393885BC88C8}" srcOrd="0" destOrd="0" parTransId="{57AE8058-937A-4881-B056-744819963E3F}" sibTransId="{A63503FE-5A24-400F-90E4-970DA1D9762E}"/>
    <dgm:cxn modelId="{58A06711-65F5-46DF-92AC-3CB3D2606ED6}" type="presOf" srcId="{F999E926-1558-42A4-9437-E9B188C9EE96}" destId="{615C6679-8643-4B2A-B40A-BEECE6A89C9B}" srcOrd="0" destOrd="2" presId="urn:microsoft.com/office/officeart/2005/8/layout/hList1"/>
    <dgm:cxn modelId="{C5A68011-22F7-483B-B843-22844DF8020B}" srcId="{928D6AA0-1992-4DFB-8070-393885BC88C8}" destId="{3ABCA0D2-12DC-4487-9DF2-004DCB949319}" srcOrd="4" destOrd="0" parTransId="{47D68BD6-BEA6-42B4-9CF7-277AA93CA9D4}" sibTransId="{EF2789E2-5CAA-4497-A969-6A25383D8F21}"/>
    <dgm:cxn modelId="{9FAE1E1E-EC2E-4A2D-941E-04C5EB29CBE7}" type="presOf" srcId="{2EDDBD60-39A4-45E1-A7A8-4A4FF199B4FE}" destId="{615C6679-8643-4B2A-B40A-BEECE6A89C9B}" srcOrd="0" destOrd="0" presId="urn:microsoft.com/office/officeart/2005/8/layout/hList1"/>
    <dgm:cxn modelId="{58287225-2A4B-4125-8F4F-70E6B4D3F82D}" type="presOf" srcId="{03560A52-A0AB-44D8-A93C-2EB7C52F4926}" destId="{40E143E2-B146-40BA-A5C8-C494397826C3}" srcOrd="0" destOrd="9" presId="urn:microsoft.com/office/officeart/2005/8/layout/hList1"/>
    <dgm:cxn modelId="{2C92A027-CC11-4F58-8A42-5DA8F651BAAD}" type="presOf" srcId="{71E24F1B-889B-4EC9-B699-1AFE4BF04B7E}" destId="{40E143E2-B146-40BA-A5C8-C494397826C3}" srcOrd="0" destOrd="3" presId="urn:microsoft.com/office/officeart/2005/8/layout/hList1"/>
    <dgm:cxn modelId="{BED18B5B-D97B-4427-BF3B-66D1CF562726}" srcId="{928D6AA0-1992-4DFB-8070-393885BC88C8}" destId="{03560A52-A0AB-44D8-A93C-2EB7C52F4926}" srcOrd="9" destOrd="0" parTransId="{39BB4BC4-D14D-49F7-9564-E572CBA34482}" sibTransId="{2298A997-A1D5-4438-BB9B-8191E2377099}"/>
    <dgm:cxn modelId="{11F2B561-04EA-4BC0-B23E-282DBBF07BF9}" type="presOf" srcId="{A0DD933F-ADCD-40EC-BA2E-160EBDA05DAE}" destId="{40E143E2-B146-40BA-A5C8-C494397826C3}" srcOrd="0" destOrd="8" presId="urn:microsoft.com/office/officeart/2005/8/layout/hList1"/>
    <dgm:cxn modelId="{A9AC5D43-44C0-4AC5-9EDA-DD0F4ED2C5D9}" srcId="{928D6AA0-1992-4DFB-8070-393885BC88C8}" destId="{A0DD933F-ADCD-40EC-BA2E-160EBDA05DAE}" srcOrd="8" destOrd="0" parTransId="{D995FB3D-2B72-49C2-AF4C-5C035A4CB663}" sibTransId="{EE361A33-EFB9-482B-89F1-EED0BC1DF6E5}"/>
    <dgm:cxn modelId="{54AFAA63-FB1E-4413-B0E0-A90BC8B660BD}" srcId="{400F0A5C-4A88-4795-9DD1-0A61F6993DAB}" destId="{FCF25493-73CB-4DC0-B971-6F34F62B4951}" srcOrd="3" destOrd="0" parTransId="{61BA53C3-EB7B-4338-B28E-B4CBEF9A6AB4}" sibTransId="{F13AE823-69CB-4DFE-BD05-BC7E55F0B839}"/>
    <dgm:cxn modelId="{99689E44-EE74-48EB-ADA9-51D8842BF805}" type="presOf" srcId="{C0F6EB79-9D14-4895-BA2A-B5860792A82B}" destId="{D7594577-7F99-45E3-BBE5-E2C9CE32771D}" srcOrd="0" destOrd="0" presId="urn:microsoft.com/office/officeart/2005/8/layout/hList1"/>
    <dgm:cxn modelId="{71ACD145-CDE4-40D8-8FA6-7F189792BA7D}" srcId="{400F0A5C-4A88-4795-9DD1-0A61F6993DAB}" destId="{F999E926-1558-42A4-9437-E9B188C9EE96}" srcOrd="2" destOrd="0" parTransId="{D7500455-5008-4294-904F-4FCA6697484E}" sibTransId="{92A8416E-4063-4664-93B3-3F5C552D2F85}"/>
    <dgm:cxn modelId="{4C76A947-A281-4F0E-84AB-5CBDED702DDB}" type="presOf" srcId="{288AB87A-7D5D-4432-BB99-F67B14F2B6AB}" destId="{40E143E2-B146-40BA-A5C8-C494397826C3}" srcOrd="0" destOrd="0" presId="urn:microsoft.com/office/officeart/2005/8/layout/hList1"/>
    <dgm:cxn modelId="{403D6668-F8BF-4B6F-A747-E49F061911F4}" type="presOf" srcId="{FCF25493-73CB-4DC0-B971-6F34F62B4951}" destId="{615C6679-8643-4B2A-B40A-BEECE6A89C9B}" srcOrd="0" destOrd="3" presId="urn:microsoft.com/office/officeart/2005/8/layout/hList1"/>
    <dgm:cxn modelId="{3D98736F-A1B2-4BA4-B242-ACF03C518159}" srcId="{928D6AA0-1992-4DFB-8070-393885BC88C8}" destId="{5FD0353E-6AE4-4608-A59A-4E1337695A4A}" srcOrd="1" destOrd="0" parTransId="{49AE38F1-2B02-4F76-8767-C6CA5F192DAB}" sibTransId="{E801719D-5E15-43A1-9709-D12E4462037F}"/>
    <dgm:cxn modelId="{DB64E86F-D6E7-4F5F-9FC6-210D75EE08AA}" srcId="{400F0A5C-4A88-4795-9DD1-0A61F6993DAB}" destId="{6FDA6E40-026A-4E93-A168-3EFE17162F58}" srcOrd="8" destOrd="0" parTransId="{1813E2D9-D457-4A72-9260-885901272460}" sibTransId="{D7708577-171A-4933-9591-B0576DE91A61}"/>
    <dgm:cxn modelId="{2D44E651-E2FB-400F-B884-F9F523FD653C}" srcId="{400F0A5C-4A88-4795-9DD1-0A61F6993DAB}" destId="{A50A6F46-BD0F-43BA-884F-118D835ECFFB}" srcOrd="4" destOrd="0" parTransId="{A1826688-1055-407D-8F9D-8E4E40863DC1}" sibTransId="{A517AE1B-A731-4F72-8549-F44F359C7D2C}"/>
    <dgm:cxn modelId="{971BC755-4AC2-4701-80E8-6CDFC3ED2B95}" type="presOf" srcId="{3ABCA0D2-12DC-4487-9DF2-004DCB949319}" destId="{40E143E2-B146-40BA-A5C8-C494397826C3}" srcOrd="0" destOrd="4" presId="urn:microsoft.com/office/officeart/2005/8/layout/hList1"/>
    <dgm:cxn modelId="{03336D56-DCEF-497B-AECB-32473283035A}" type="presOf" srcId="{FF6D4FEF-11E6-4CFC-8718-9E4DDC5CCD99}" destId="{40E143E2-B146-40BA-A5C8-C494397826C3}" srcOrd="0" destOrd="10" presId="urn:microsoft.com/office/officeart/2005/8/layout/hList1"/>
    <dgm:cxn modelId="{16949979-3EE4-42CF-99E6-5895A07BDB00}" srcId="{400F0A5C-4A88-4795-9DD1-0A61F6993DAB}" destId="{5E7CA5C8-73CF-46C0-9FF2-AABFBDEBA5DF}" srcOrd="7" destOrd="0" parTransId="{4B352270-9751-4F2F-8DE3-A44B10B71DA2}" sibTransId="{460CED1C-60D1-4BA7-98C4-C71AF17250C7}"/>
    <dgm:cxn modelId="{099E9F5A-F6D7-4250-9615-25D50F8345B9}" srcId="{928D6AA0-1992-4DFB-8070-393885BC88C8}" destId="{F93634C8-ADB4-4897-B2A4-FBB2FB477503}" srcOrd="6" destOrd="0" parTransId="{B61E5C15-1653-4125-9F78-FD6E26CC27E6}" sibTransId="{7D950F71-062E-441E-AC6F-E7596B5E43FC}"/>
    <dgm:cxn modelId="{F8EBEE7A-462E-4754-A8D0-E41ACD30764C}" type="presOf" srcId="{0A4B9567-2EE4-4616-98C8-FAD967952CD2}" destId="{40E143E2-B146-40BA-A5C8-C494397826C3}" srcOrd="0" destOrd="7" presId="urn:microsoft.com/office/officeart/2005/8/layout/hList1"/>
    <dgm:cxn modelId="{FEFBBF7E-F0BF-4FDE-A2F7-99AE3238AE89}" type="presOf" srcId="{5FD0353E-6AE4-4608-A59A-4E1337695A4A}" destId="{40E143E2-B146-40BA-A5C8-C494397826C3}" srcOrd="0" destOrd="1" presId="urn:microsoft.com/office/officeart/2005/8/layout/hList1"/>
    <dgm:cxn modelId="{4DF1AB82-DBAF-4330-9C17-F4D686239BC0}" type="presOf" srcId="{928D6AA0-1992-4DFB-8070-393885BC88C8}" destId="{A77BFC3B-0547-47E2-AF8E-BEBF692195EA}" srcOrd="0" destOrd="0" presId="urn:microsoft.com/office/officeart/2005/8/layout/hList1"/>
    <dgm:cxn modelId="{586C7E8B-CA00-4DA4-BB92-1123F13E4292}" srcId="{928D6AA0-1992-4DFB-8070-393885BC88C8}" destId="{3E240BB4-C4B2-43AB-8BB1-9CFA6FE703CE}" srcOrd="5" destOrd="0" parTransId="{6A9F126A-C55F-442C-BD04-705915E7FDAE}" sibTransId="{CCCC5F6F-19BC-4B3E-B798-D051BDA16832}"/>
    <dgm:cxn modelId="{CCA2D197-DD20-4BE6-8282-FC01B689432A}" type="presOf" srcId="{9B981E2F-15C8-43CD-BE99-D44219E51120}" destId="{615C6679-8643-4B2A-B40A-BEECE6A89C9B}" srcOrd="0" destOrd="6" presId="urn:microsoft.com/office/officeart/2005/8/layout/hList1"/>
    <dgm:cxn modelId="{6699039E-18BA-490C-85CB-03EBCB19DA61}" type="presOf" srcId="{5E7CA5C8-73CF-46C0-9FF2-AABFBDEBA5DF}" destId="{615C6679-8643-4B2A-B40A-BEECE6A89C9B}" srcOrd="0" destOrd="7" presId="urn:microsoft.com/office/officeart/2005/8/layout/hList1"/>
    <dgm:cxn modelId="{FDED409E-12EC-41F1-B271-C32950612E6C}" type="presOf" srcId="{B239BACB-17E1-44C1-A126-CA95C6813EB6}" destId="{40E143E2-B146-40BA-A5C8-C494397826C3}" srcOrd="0" destOrd="2" presId="urn:microsoft.com/office/officeart/2005/8/layout/hList1"/>
    <dgm:cxn modelId="{8B33589E-2CAD-44FE-B8EE-BC39BCC9073D}" srcId="{928D6AA0-1992-4DFB-8070-393885BC88C8}" destId="{B239BACB-17E1-44C1-A126-CA95C6813EB6}" srcOrd="2" destOrd="0" parTransId="{99DBE6E3-253E-41CF-845F-0801E08FF272}" sibTransId="{C2DEE97D-4585-43B7-AA07-7BADE9ABCA9F}"/>
    <dgm:cxn modelId="{F35347A2-AB86-4773-A91C-2A3D5A3BA3EF}" srcId="{400F0A5C-4A88-4795-9DD1-0A61F6993DAB}" destId="{6D64CBEF-42DD-4FF7-8D5A-E7CCDE2B413D}" srcOrd="5" destOrd="0" parTransId="{81A7C0AF-44F2-44D0-B63B-6434CA0C0BD8}" sibTransId="{1EB9E719-FD82-4166-818C-EA81AFCD5F7C}"/>
    <dgm:cxn modelId="{A9F604A4-47D6-4E39-817B-358575D338DB}" srcId="{928D6AA0-1992-4DFB-8070-393885BC88C8}" destId="{FF6D4FEF-11E6-4CFC-8718-9E4DDC5CCD99}" srcOrd="10" destOrd="0" parTransId="{CDE27A1E-CA76-4F76-A526-10CF38128F44}" sibTransId="{8B01D818-E449-4929-A565-65F6364769A9}"/>
    <dgm:cxn modelId="{481336AE-BC01-41E4-B4D6-E91DF540B769}" type="presOf" srcId="{36F58E26-567F-401B-907A-C33D7BE5EE62}" destId="{615C6679-8643-4B2A-B40A-BEECE6A89C9B}" srcOrd="0" destOrd="9" presId="urn:microsoft.com/office/officeart/2005/8/layout/hList1"/>
    <dgm:cxn modelId="{37C560B0-F6A4-42B5-9C0C-90DF0ED997FD}" srcId="{400F0A5C-4A88-4795-9DD1-0A61F6993DAB}" destId="{F48465DD-3286-4B13-8620-025329340DDF}" srcOrd="1" destOrd="0" parTransId="{1B5F556A-A17A-42B5-AD13-B0C3598B4EF3}" sibTransId="{473ED80A-19A6-4413-B62E-A022D1383999}"/>
    <dgm:cxn modelId="{0BC774B1-EAD3-4542-9811-C6D207C3C3CF}" type="presOf" srcId="{3E240BB4-C4B2-43AB-8BB1-9CFA6FE703CE}" destId="{40E143E2-B146-40BA-A5C8-C494397826C3}" srcOrd="0" destOrd="5" presId="urn:microsoft.com/office/officeart/2005/8/layout/hList1"/>
    <dgm:cxn modelId="{DCBE51B3-B9A7-45A0-863C-3E08F99F5E2A}" type="presOf" srcId="{400F0A5C-4A88-4795-9DD1-0A61F6993DAB}" destId="{A24F7C9B-8EDA-4CCC-8C6D-11DCB03CA7D5}" srcOrd="0" destOrd="0" presId="urn:microsoft.com/office/officeart/2005/8/layout/hList1"/>
    <dgm:cxn modelId="{C85AD0B5-EFDC-44DD-B7C5-B441181787BB}" srcId="{928D6AA0-1992-4DFB-8070-393885BC88C8}" destId="{0A4B9567-2EE4-4616-98C8-FAD967952CD2}" srcOrd="7" destOrd="0" parTransId="{B95BF0EF-73AB-45C7-A4D3-641B7025ABDA}" sibTransId="{49990CF6-BC30-44C0-B097-EBC798C78F8F}"/>
    <dgm:cxn modelId="{E8CD6FBD-EDEA-48E7-BFB1-EDD91605B35A}" srcId="{C0F6EB79-9D14-4895-BA2A-B5860792A82B}" destId="{400F0A5C-4A88-4795-9DD1-0A61F6993DAB}" srcOrd="1" destOrd="0" parTransId="{952D4EB4-DCC5-4713-A94E-2835EC168E6F}" sibTransId="{ED782B25-62C9-49C1-9832-FB86C3FC4F94}"/>
    <dgm:cxn modelId="{90A655C2-B836-4801-9306-C0E4463BA00D}" srcId="{928D6AA0-1992-4DFB-8070-393885BC88C8}" destId="{71E24F1B-889B-4EC9-B699-1AFE4BF04B7E}" srcOrd="3" destOrd="0" parTransId="{0552772A-2723-4630-B7D9-4890481859FD}" sibTransId="{A4050F12-681E-42EF-96BD-D4406F7331F8}"/>
    <dgm:cxn modelId="{20E7ADC5-21E7-49C6-B383-7081B864E8A4}" type="presOf" srcId="{F48465DD-3286-4B13-8620-025329340DDF}" destId="{615C6679-8643-4B2A-B40A-BEECE6A89C9B}" srcOrd="0" destOrd="1" presId="urn:microsoft.com/office/officeart/2005/8/layout/hList1"/>
    <dgm:cxn modelId="{3DB6F6CD-795A-4EC2-8475-43664064D0C8}" srcId="{400F0A5C-4A88-4795-9DD1-0A61F6993DAB}" destId="{2EDDBD60-39A4-45E1-A7A8-4A4FF199B4FE}" srcOrd="0" destOrd="0" parTransId="{1A03B248-1887-4DB4-A2B5-1240809AAB65}" sibTransId="{A2E6D76F-AEF5-4F64-A464-2D5421525AFB}"/>
    <dgm:cxn modelId="{BA21C6DA-8085-43CF-B7D3-FEC2F5AB19CF}" srcId="{400F0A5C-4A88-4795-9DD1-0A61F6993DAB}" destId="{36F58E26-567F-401B-907A-C33D7BE5EE62}" srcOrd="9" destOrd="0" parTransId="{FD19F1CE-078E-4320-8C38-C3B0C7B32EC8}" sibTransId="{9C6EB383-2B8E-421B-BF4F-50213FB51CB7}"/>
    <dgm:cxn modelId="{651032DB-1192-4ECF-AB50-F85A9B233E3F}" srcId="{928D6AA0-1992-4DFB-8070-393885BC88C8}" destId="{288AB87A-7D5D-4432-BB99-F67B14F2B6AB}" srcOrd="0" destOrd="0" parTransId="{F503969A-24EF-4384-87B5-AD7D2FCB245D}" sibTransId="{97BD7058-7047-4E73-AC55-FCD3ED1B1DD9}"/>
    <dgm:cxn modelId="{875FCDE0-08B5-4812-8697-3AD6DEF6DBED}" type="presOf" srcId="{6D64CBEF-42DD-4FF7-8D5A-E7CCDE2B413D}" destId="{615C6679-8643-4B2A-B40A-BEECE6A89C9B}" srcOrd="0" destOrd="5" presId="urn:microsoft.com/office/officeart/2005/8/layout/hList1"/>
    <dgm:cxn modelId="{2DF02FE1-1013-49C3-8480-802F9DFDC815}" type="presOf" srcId="{A50A6F46-BD0F-43BA-884F-118D835ECFFB}" destId="{615C6679-8643-4B2A-B40A-BEECE6A89C9B}" srcOrd="0" destOrd="4" presId="urn:microsoft.com/office/officeart/2005/8/layout/hList1"/>
    <dgm:cxn modelId="{1CF998EB-5694-4E7B-9660-2B629CEEC91E}" type="presOf" srcId="{6FDA6E40-026A-4E93-A168-3EFE17162F58}" destId="{615C6679-8643-4B2A-B40A-BEECE6A89C9B}" srcOrd="0" destOrd="8" presId="urn:microsoft.com/office/officeart/2005/8/layout/hList1"/>
    <dgm:cxn modelId="{B00220F4-355B-43E8-A22F-BE73A9515E31}" srcId="{400F0A5C-4A88-4795-9DD1-0A61F6993DAB}" destId="{9B981E2F-15C8-43CD-BE99-D44219E51120}" srcOrd="6" destOrd="0" parTransId="{C42CFED0-6119-44DD-8654-1BEFB85CD0BB}" sibTransId="{1098BADE-E3C6-4845-8A31-BE83A5A0A7D5}"/>
    <dgm:cxn modelId="{08C4AD24-754C-4C43-8D56-293DFEDA44EE}" type="presParOf" srcId="{D7594577-7F99-45E3-BBE5-E2C9CE32771D}" destId="{E84AE566-3232-4D1A-A017-AAC5C403543B}" srcOrd="0" destOrd="0" presId="urn:microsoft.com/office/officeart/2005/8/layout/hList1"/>
    <dgm:cxn modelId="{EE1A48CA-2E2D-471B-9E25-65490CBEE884}" type="presParOf" srcId="{E84AE566-3232-4D1A-A017-AAC5C403543B}" destId="{A77BFC3B-0547-47E2-AF8E-BEBF692195EA}" srcOrd="0" destOrd="0" presId="urn:microsoft.com/office/officeart/2005/8/layout/hList1"/>
    <dgm:cxn modelId="{66DA948C-D868-403D-A5A0-533168445DA3}" type="presParOf" srcId="{E84AE566-3232-4D1A-A017-AAC5C403543B}" destId="{40E143E2-B146-40BA-A5C8-C494397826C3}" srcOrd="1" destOrd="0" presId="urn:microsoft.com/office/officeart/2005/8/layout/hList1"/>
    <dgm:cxn modelId="{40382321-C4AC-4ED4-B28F-E22AB5C01F3E}" type="presParOf" srcId="{D7594577-7F99-45E3-BBE5-E2C9CE32771D}" destId="{6CCE84AE-86AD-462D-82D6-0DB4814558D0}" srcOrd="1" destOrd="0" presId="urn:microsoft.com/office/officeart/2005/8/layout/hList1"/>
    <dgm:cxn modelId="{9CD77031-70F4-416A-B8F0-4A6BA2BF5837}" type="presParOf" srcId="{D7594577-7F99-45E3-BBE5-E2C9CE32771D}" destId="{71BCC517-EDE7-4DE1-AA54-D27AA95108EA}" srcOrd="2" destOrd="0" presId="urn:microsoft.com/office/officeart/2005/8/layout/hList1"/>
    <dgm:cxn modelId="{69ACA910-6292-4C88-BDF6-D07A9DC6AC8E}" type="presParOf" srcId="{71BCC517-EDE7-4DE1-AA54-D27AA95108EA}" destId="{A24F7C9B-8EDA-4CCC-8C6D-11DCB03CA7D5}" srcOrd="0" destOrd="0" presId="urn:microsoft.com/office/officeart/2005/8/layout/hList1"/>
    <dgm:cxn modelId="{F64B66C7-8B6D-46AB-9E0D-23C9FB51122F}" type="presParOf" srcId="{71BCC517-EDE7-4DE1-AA54-D27AA95108EA}" destId="{615C6679-8643-4B2A-B40A-BEECE6A89C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E96CA-C567-4203-B503-FD650C991AC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A3207C2-3B9F-41F2-B651-4537B1F5D967}" type="parTrans" cxnId="{928408DE-796F-432B-9436-94B41F62ED1B}">
      <dgm:prSet/>
      <dgm:spPr/>
      <dgm:t>
        <a:bodyPr/>
        <a:lstStyle/>
        <a:p>
          <a:endParaRPr lang="en-US"/>
        </a:p>
      </dgm:t>
    </dgm:pt>
    <dgm:pt modelId="{F64E123E-3995-43E0-BB2D-401FE3EF3F6B}">
      <dgm:prSet phldrT="[Text]"/>
      <dgm:spPr/>
      <dgm:t>
        <a:bodyPr/>
        <a:lstStyle/>
        <a:p>
          <a:r>
            <a:rPr lang="en-US"/>
            <a:t>Scope and Data Collection</a:t>
          </a:r>
        </a:p>
      </dgm:t>
    </dgm:pt>
    <dgm:pt modelId="{24AE7420-E67D-47B3-9E2C-DE699E336B79}" type="parTrans" cxnId="{8387AAEF-6FA6-42BE-AF5B-0E809B81F5FC}">
      <dgm:prSet/>
      <dgm:spPr/>
      <dgm:t>
        <a:bodyPr/>
        <a:lstStyle/>
        <a:p>
          <a:endParaRPr lang="en-US"/>
        </a:p>
      </dgm:t>
    </dgm:pt>
    <dgm:pt modelId="{FEF53227-6A91-4F41-9220-3B050F14AC50}">
      <dgm:prSet phldrT="[Text]"/>
      <dgm:spPr/>
      <dgm:t>
        <a:bodyPr/>
        <a:lstStyle/>
        <a:p>
          <a:r>
            <a:rPr lang="en-US"/>
            <a:t>Identification of systems (not just electronic health records and practice management)</a:t>
          </a:r>
        </a:p>
      </dgm:t>
    </dgm:pt>
    <dgm:pt modelId="{F4D169DB-2915-4BC1-A455-7FBFA12A581C}" type="sibTrans" cxnId="{8387AAEF-6FA6-42BE-AF5B-0E809B81F5FC}">
      <dgm:prSet/>
      <dgm:spPr/>
      <dgm:t>
        <a:bodyPr/>
        <a:lstStyle/>
        <a:p>
          <a:endParaRPr lang="en-US"/>
        </a:p>
      </dgm:t>
    </dgm:pt>
    <dgm:pt modelId="{DE6273FA-1559-4096-B35C-B8A02F72EBA8}" type="parTrans" cxnId="{0AB433F7-8424-462B-97C2-716256486C25}">
      <dgm:prSet/>
      <dgm:spPr/>
      <dgm:t>
        <a:bodyPr/>
        <a:lstStyle/>
        <a:p>
          <a:endParaRPr lang="en-US"/>
        </a:p>
      </dgm:t>
    </dgm:pt>
    <dgm:pt modelId="{7BCAA913-EB39-4C8B-92ED-2080B3F7BF9D}">
      <dgm:prSet phldrT="[Text]"/>
      <dgm:spPr/>
      <dgm:t>
        <a:bodyPr/>
        <a:lstStyle/>
        <a:p>
          <a:r>
            <a:rPr lang="en-US"/>
            <a:t>Data Mapping</a:t>
          </a:r>
        </a:p>
      </dgm:t>
    </dgm:pt>
    <dgm:pt modelId="{ED9FBB48-F9CE-4A73-AC87-C9D2F23C0FE0}" type="sibTrans" cxnId="{0AB433F7-8424-462B-97C2-716256486C25}">
      <dgm:prSet/>
      <dgm:spPr/>
      <dgm:t>
        <a:bodyPr/>
        <a:lstStyle/>
        <a:p>
          <a:endParaRPr lang="en-US"/>
        </a:p>
      </dgm:t>
    </dgm:pt>
    <dgm:pt modelId="{5F331E94-4280-47F1-8E14-7A54B7690418}" type="parTrans" cxnId="{5A0ED577-CEC7-4783-810C-D1442C000AC7}">
      <dgm:prSet/>
      <dgm:spPr/>
      <dgm:t>
        <a:bodyPr/>
        <a:lstStyle/>
        <a:p>
          <a:endParaRPr lang="en-US"/>
        </a:p>
      </dgm:t>
    </dgm:pt>
    <dgm:pt modelId="{9DF83D79-A820-4F1D-82E4-D8863B1AFF67}">
      <dgm:prSet phldrT="[Text]"/>
      <dgm:spPr/>
      <dgm:t>
        <a:bodyPr/>
        <a:lstStyle/>
        <a:p>
          <a:r>
            <a:rPr lang="en-US"/>
            <a:t>Use recognized framework (NIST – example)</a:t>
          </a:r>
        </a:p>
      </dgm:t>
    </dgm:pt>
    <dgm:pt modelId="{E47FBD9D-3802-4A84-AB92-1EEBCB67DD16}" type="sibTrans" cxnId="{5A0ED577-CEC7-4783-810C-D1442C000AC7}">
      <dgm:prSet/>
      <dgm:spPr/>
      <dgm:t>
        <a:bodyPr/>
        <a:lstStyle/>
        <a:p>
          <a:endParaRPr lang="en-US"/>
        </a:p>
      </dgm:t>
    </dgm:pt>
    <dgm:pt modelId="{8BB72E65-9C9F-498E-8D77-31217B0EA1D8}" type="sibTrans" cxnId="{928408DE-796F-432B-9436-94B41F62ED1B}">
      <dgm:prSet/>
      <dgm:spPr/>
      <dgm:t>
        <a:bodyPr/>
        <a:lstStyle/>
        <a:p>
          <a:endParaRPr lang="en-US"/>
        </a:p>
      </dgm:t>
    </dgm:pt>
    <dgm:pt modelId="{4227F2C4-AF60-4EC8-984E-896ACFB46828}" type="parTrans" cxnId="{C197EE02-1E6B-4D1A-BFD5-C3AB1D0BA7BE}">
      <dgm:prSet/>
      <dgm:spPr/>
      <dgm:t>
        <a:bodyPr/>
        <a:lstStyle/>
        <a:p>
          <a:endParaRPr lang="en-US"/>
        </a:p>
      </dgm:t>
    </dgm:pt>
    <dgm:pt modelId="{B064367D-5F79-4517-9A4E-22EEA885E05A}">
      <dgm:prSet phldrT="[Text]"/>
      <dgm:spPr/>
      <dgm:t>
        <a:bodyPr/>
        <a:lstStyle/>
        <a:p>
          <a:r>
            <a:rPr lang="en-US"/>
            <a:t>Identification and Document Potential Threats and Vulnerabilities</a:t>
          </a:r>
        </a:p>
      </dgm:t>
    </dgm:pt>
    <dgm:pt modelId="{C5785783-541E-482F-B5BF-EEC3F5F7593E}" type="parTrans" cxnId="{E585A417-546D-4E4F-B320-0468D4C0AE23}">
      <dgm:prSet/>
      <dgm:spPr/>
      <dgm:t>
        <a:bodyPr/>
        <a:lstStyle/>
        <a:p>
          <a:endParaRPr lang="en-US"/>
        </a:p>
      </dgm:t>
    </dgm:pt>
    <dgm:pt modelId="{8EDA4807-AF6E-468B-B9FC-131B42F3B6AC}">
      <dgm:prSet phldrT="[Text]"/>
      <dgm:spPr/>
      <dgm:t>
        <a:bodyPr/>
        <a:lstStyle/>
        <a:p>
          <a:r>
            <a:rPr lang="en-US"/>
            <a:t>Threats: potential for a person to thing to trigger a vulnerability</a:t>
          </a:r>
        </a:p>
      </dgm:t>
    </dgm:pt>
    <dgm:pt modelId="{313DDB7B-1B55-4AB1-87C1-F8DC9F17909A}" type="sibTrans" cxnId="{E585A417-546D-4E4F-B320-0468D4C0AE23}">
      <dgm:prSet/>
      <dgm:spPr/>
      <dgm:t>
        <a:bodyPr/>
        <a:lstStyle/>
        <a:p>
          <a:endParaRPr lang="en-US"/>
        </a:p>
      </dgm:t>
    </dgm:pt>
    <dgm:pt modelId="{79E9F207-F9E7-4A66-91F2-5205BEAC568A}" type="parTrans" cxnId="{B860C4E7-2182-4705-BE7F-563FEBE14775}">
      <dgm:prSet/>
      <dgm:spPr/>
      <dgm:t>
        <a:bodyPr/>
        <a:lstStyle/>
        <a:p>
          <a:endParaRPr lang="en-US"/>
        </a:p>
      </dgm:t>
    </dgm:pt>
    <dgm:pt modelId="{525314DE-875B-4382-948C-BB4E7E22E806}">
      <dgm:prSet phldrT="[Text]"/>
      <dgm:spPr/>
      <dgm:t>
        <a:bodyPr/>
        <a:lstStyle/>
        <a:p>
          <a:r>
            <a:rPr lang="en-US"/>
            <a:t>Vulnerabilities: flaw or weakness in system security procedures, design, implementation or internal controls</a:t>
          </a:r>
        </a:p>
      </dgm:t>
    </dgm:pt>
    <dgm:pt modelId="{93901F9E-613A-4CD0-B732-7226617BF222}" type="sibTrans" cxnId="{B860C4E7-2182-4705-BE7F-563FEBE14775}">
      <dgm:prSet/>
      <dgm:spPr/>
      <dgm:t>
        <a:bodyPr/>
        <a:lstStyle/>
        <a:p>
          <a:endParaRPr lang="en-US"/>
        </a:p>
      </dgm:t>
    </dgm:pt>
    <dgm:pt modelId="{5D37EBD5-433D-427F-996C-8B9FBDD0A455}" type="parTrans" cxnId="{C1BD767B-CB84-4A77-894A-C7CCEC449B6C}">
      <dgm:prSet/>
      <dgm:spPr/>
      <dgm:t>
        <a:bodyPr/>
        <a:lstStyle/>
        <a:p>
          <a:endParaRPr lang="en-US"/>
        </a:p>
      </dgm:t>
    </dgm:pt>
    <dgm:pt modelId="{8EC3EECD-FAB9-4B9D-A9A6-E444F5C3737D}">
      <dgm:prSet phldrT="[Text]"/>
      <dgm:spPr/>
      <dgm:t>
        <a:bodyPr/>
        <a:lstStyle/>
        <a:p>
          <a:r>
            <a:rPr lang="en-US"/>
            <a:t>Consider: Penetration and Vulnerability Testing</a:t>
          </a:r>
        </a:p>
      </dgm:t>
    </dgm:pt>
    <dgm:pt modelId="{C5ECD70B-8FED-4DB7-A198-2C146D3CFF63}" type="sibTrans" cxnId="{C1BD767B-CB84-4A77-894A-C7CCEC449B6C}">
      <dgm:prSet/>
      <dgm:spPr/>
      <dgm:t>
        <a:bodyPr/>
        <a:lstStyle/>
        <a:p>
          <a:endParaRPr lang="en-US"/>
        </a:p>
      </dgm:t>
    </dgm:pt>
    <dgm:pt modelId="{30CE3F43-C329-46E7-AA47-50A61D49B9E5}" type="parTrans" cxnId="{5FAC9FC2-4EED-4B4D-BE9F-8BE70B4DCD16}">
      <dgm:prSet/>
      <dgm:spPr/>
      <dgm:t>
        <a:bodyPr/>
        <a:lstStyle/>
        <a:p>
          <a:endParaRPr lang="en-US"/>
        </a:p>
      </dgm:t>
    </dgm:pt>
    <dgm:pt modelId="{8110A9A3-82F1-47C9-BF13-1F88361C4EDF}">
      <dgm:prSet phldrT="[Text]"/>
      <dgm:spPr/>
      <dgm:t>
        <a:bodyPr/>
        <a:lstStyle/>
        <a:p>
          <a:r>
            <a:rPr lang="en-US"/>
            <a:t>Examples of Threats/Vulnerabilities: Ransomware, BEC, Flood, Lost Personal Device</a:t>
          </a:r>
        </a:p>
      </dgm:t>
    </dgm:pt>
    <dgm:pt modelId="{37C7CF15-58FB-4AFC-B4CE-8CA0F7C6CB83}" type="sibTrans" cxnId="{5FAC9FC2-4EED-4B4D-BE9F-8BE70B4DCD16}">
      <dgm:prSet/>
      <dgm:spPr/>
      <dgm:t>
        <a:bodyPr/>
        <a:lstStyle/>
        <a:p>
          <a:endParaRPr lang="en-US"/>
        </a:p>
      </dgm:t>
    </dgm:pt>
    <dgm:pt modelId="{5E8C5867-F3A9-4827-A05E-08C6D7D706DF}" type="sibTrans" cxnId="{C197EE02-1E6B-4D1A-BFD5-C3AB1D0BA7BE}">
      <dgm:prSet/>
      <dgm:spPr/>
      <dgm:t>
        <a:bodyPr/>
        <a:lstStyle/>
        <a:p>
          <a:endParaRPr lang="en-US"/>
        </a:p>
      </dgm:t>
    </dgm:pt>
    <dgm:pt modelId="{987470F1-5E48-447F-99B8-234CF20EB4B6}" type="parTrans" cxnId="{D5865843-3CAC-4D30-8273-63B2AF96B323}">
      <dgm:prSet/>
      <dgm:spPr/>
      <dgm:t>
        <a:bodyPr/>
        <a:lstStyle/>
        <a:p>
          <a:endParaRPr lang="en-US"/>
        </a:p>
      </dgm:t>
    </dgm:pt>
    <dgm:pt modelId="{EF7A047F-4A9C-4279-B558-824C101D2B40}">
      <dgm:prSet phldrT="[Text]"/>
      <dgm:spPr/>
      <dgm:t>
        <a:bodyPr/>
        <a:lstStyle/>
        <a:p>
          <a:r>
            <a:rPr lang="en-US"/>
            <a:t>Asses Current Measures and Likelihood of Threat Occurrence</a:t>
          </a:r>
        </a:p>
      </dgm:t>
    </dgm:pt>
    <dgm:pt modelId="{2E4E80AC-6F86-4D62-9C19-1611B5C9B90B}" type="parTrans" cxnId="{E4D69A49-F521-4FA7-A315-D0D3F83F6996}">
      <dgm:prSet/>
      <dgm:spPr/>
      <dgm:t>
        <a:bodyPr/>
        <a:lstStyle/>
        <a:p>
          <a:endParaRPr lang="en-US"/>
        </a:p>
      </dgm:t>
    </dgm:pt>
    <dgm:pt modelId="{DBE45708-523E-436B-ADB9-0522148CAAE4}">
      <dgm:prSet phldrT="[Text]"/>
      <dgm:spPr/>
      <dgm:t>
        <a:bodyPr/>
        <a:lstStyle/>
        <a:p>
          <a:r>
            <a:rPr lang="en-US"/>
            <a:t>Documented Policies</a:t>
          </a:r>
        </a:p>
      </dgm:t>
    </dgm:pt>
    <dgm:pt modelId="{B9B2CD27-40C3-4D4E-949F-AE7769F6CB2E}" type="sibTrans" cxnId="{E4D69A49-F521-4FA7-A315-D0D3F83F6996}">
      <dgm:prSet/>
      <dgm:spPr/>
      <dgm:t>
        <a:bodyPr/>
        <a:lstStyle/>
        <a:p>
          <a:endParaRPr lang="en-US"/>
        </a:p>
      </dgm:t>
    </dgm:pt>
    <dgm:pt modelId="{E99348C1-CF79-4869-8B66-E9E1F9D0AB08}" type="parTrans" cxnId="{CFC074E1-2221-46F8-AA33-FFC933ED8933}">
      <dgm:prSet/>
      <dgm:spPr/>
      <dgm:t>
        <a:bodyPr/>
        <a:lstStyle/>
        <a:p>
          <a:endParaRPr lang="en-US"/>
        </a:p>
      </dgm:t>
    </dgm:pt>
    <dgm:pt modelId="{CB404C4C-5FAD-4795-9649-B52E778BCFCE}">
      <dgm:prSet phldrT="[Text]"/>
      <dgm:spPr/>
      <dgm:t>
        <a:bodyPr/>
        <a:lstStyle/>
        <a:p>
          <a:r>
            <a:rPr lang="en-US"/>
            <a:t>Documented Procedures</a:t>
          </a:r>
        </a:p>
      </dgm:t>
    </dgm:pt>
    <dgm:pt modelId="{8AA40018-976B-4D63-81E5-15C77028106E}" type="sibTrans" cxnId="{CFC074E1-2221-46F8-AA33-FFC933ED8933}">
      <dgm:prSet/>
      <dgm:spPr/>
      <dgm:t>
        <a:bodyPr/>
        <a:lstStyle/>
        <a:p>
          <a:endParaRPr lang="en-US"/>
        </a:p>
      </dgm:t>
    </dgm:pt>
    <dgm:pt modelId="{AB8C1035-01FC-4ABC-89CD-F69B71E6C63E}" type="parTrans" cxnId="{66E77483-FBB1-4708-883D-A52CF77438F7}">
      <dgm:prSet/>
      <dgm:spPr/>
      <dgm:t>
        <a:bodyPr/>
        <a:lstStyle/>
        <a:p>
          <a:endParaRPr lang="en-US"/>
        </a:p>
      </dgm:t>
    </dgm:pt>
    <dgm:pt modelId="{33CA6C16-4C96-471D-B313-4F50A6AB4937}">
      <dgm:prSet phldrT="[Text]"/>
      <dgm:spPr/>
      <dgm:t>
        <a:bodyPr/>
        <a:lstStyle/>
        <a:p>
          <a:r>
            <a:rPr lang="en-US"/>
            <a:t>Incident Response Plan </a:t>
          </a:r>
        </a:p>
      </dgm:t>
    </dgm:pt>
    <dgm:pt modelId="{B78FDD18-43F3-4456-A47C-7B7DD78D13F1}" type="sibTrans" cxnId="{66E77483-FBB1-4708-883D-A52CF77438F7}">
      <dgm:prSet/>
      <dgm:spPr/>
      <dgm:t>
        <a:bodyPr/>
        <a:lstStyle/>
        <a:p>
          <a:endParaRPr lang="en-US"/>
        </a:p>
      </dgm:t>
    </dgm:pt>
    <dgm:pt modelId="{6B834AE8-5359-445A-A3CF-1AF164F0145B}" type="parTrans" cxnId="{01884B08-D3A2-492A-9F4D-A2907767B9FF}">
      <dgm:prSet/>
      <dgm:spPr/>
      <dgm:t>
        <a:bodyPr/>
        <a:lstStyle/>
        <a:p>
          <a:endParaRPr lang="en-US"/>
        </a:p>
      </dgm:t>
    </dgm:pt>
    <dgm:pt modelId="{10D71956-2AF2-43A0-A335-14725917BD97}">
      <dgm:prSet phldrT="[Text]"/>
      <dgm:spPr/>
      <dgm:t>
        <a:bodyPr/>
        <a:lstStyle/>
        <a:p>
          <a:r>
            <a:rPr lang="en-US"/>
            <a:t>Disaster Recovery/Business Continuity</a:t>
          </a:r>
        </a:p>
      </dgm:t>
    </dgm:pt>
    <dgm:pt modelId="{EB522416-EA03-46DF-94F9-F347006A0106}" type="sibTrans" cxnId="{01884B08-D3A2-492A-9F4D-A2907767B9FF}">
      <dgm:prSet/>
      <dgm:spPr/>
      <dgm:t>
        <a:bodyPr/>
        <a:lstStyle/>
        <a:p>
          <a:endParaRPr lang="en-US"/>
        </a:p>
      </dgm:t>
    </dgm:pt>
    <dgm:pt modelId="{35EC410D-35E0-45CA-BE6E-DC532554ED81}" type="parTrans" cxnId="{18981D72-C7B1-4265-A233-18E0E8D9E662}">
      <dgm:prSet/>
      <dgm:spPr/>
      <dgm:t>
        <a:bodyPr/>
        <a:lstStyle/>
        <a:p>
          <a:endParaRPr lang="en-US"/>
        </a:p>
      </dgm:t>
    </dgm:pt>
    <dgm:pt modelId="{C575A58E-11AD-4EC0-93BE-E329FF8D3429}">
      <dgm:prSet phldrT="[Text]"/>
      <dgm:spPr/>
      <dgm:t>
        <a:bodyPr/>
        <a:lstStyle/>
        <a:p>
          <a:r>
            <a:rPr lang="en-US"/>
            <a:t>Document all threats and likelihood</a:t>
          </a:r>
        </a:p>
      </dgm:t>
    </dgm:pt>
    <dgm:pt modelId="{877C5C07-139D-4A69-9C5B-F7122986BA89}" type="sibTrans" cxnId="{18981D72-C7B1-4265-A233-18E0E8D9E662}">
      <dgm:prSet/>
      <dgm:spPr/>
      <dgm:t>
        <a:bodyPr/>
        <a:lstStyle/>
        <a:p>
          <a:endParaRPr lang="en-US"/>
        </a:p>
      </dgm:t>
    </dgm:pt>
    <dgm:pt modelId="{587D0879-559B-496F-A63E-042885F74B7B}" type="sibTrans" cxnId="{D5865843-3CAC-4D30-8273-63B2AF96B323}">
      <dgm:prSet/>
      <dgm:spPr/>
      <dgm:t>
        <a:bodyPr/>
        <a:lstStyle/>
        <a:p>
          <a:endParaRPr lang="en-US"/>
        </a:p>
      </dgm:t>
    </dgm:pt>
    <dgm:pt modelId="{A474F865-2F87-434D-B2B5-A2C20C3360EC}" type="parTrans" cxnId="{2F86DBD1-A060-463D-937E-0D8558F3513E}">
      <dgm:prSet/>
      <dgm:spPr/>
      <dgm:t>
        <a:bodyPr/>
        <a:lstStyle/>
        <a:p>
          <a:endParaRPr lang="en-US"/>
        </a:p>
      </dgm:t>
    </dgm:pt>
    <dgm:pt modelId="{BEAAF7C7-F4F9-49ED-A72F-A5D17EDD37AC}">
      <dgm:prSet phldrT="[Text]"/>
      <dgm:spPr/>
      <dgm:t>
        <a:bodyPr/>
        <a:lstStyle/>
        <a:p>
          <a:r>
            <a:rPr lang="en-US"/>
            <a:t>Potential Impact of Threat Occurrence</a:t>
          </a:r>
        </a:p>
      </dgm:t>
    </dgm:pt>
    <dgm:pt modelId="{D58F3BE3-7093-43B4-82E1-B07AC2FEA9DA}" type="parTrans" cxnId="{D932CC63-740E-45DC-A86B-A49D30F3A91B}">
      <dgm:prSet/>
      <dgm:spPr/>
      <dgm:t>
        <a:bodyPr/>
        <a:lstStyle/>
        <a:p>
          <a:endParaRPr lang="en-US"/>
        </a:p>
      </dgm:t>
    </dgm:pt>
    <dgm:pt modelId="{76A9831A-5158-434F-B2FF-7DE79FA2F313}">
      <dgm:prSet phldrT="[Text]"/>
      <dgm:spPr/>
      <dgm:t>
        <a:bodyPr/>
        <a:lstStyle/>
        <a:p>
          <a:r>
            <a:rPr lang="en-US"/>
            <a:t>Criticality Assessment</a:t>
          </a:r>
        </a:p>
      </dgm:t>
    </dgm:pt>
    <dgm:pt modelId="{9007DA4B-1FE3-4D2F-B519-BEA0764F3AAF}" type="sibTrans" cxnId="{D932CC63-740E-45DC-A86B-A49D30F3A91B}">
      <dgm:prSet/>
      <dgm:spPr/>
      <dgm:t>
        <a:bodyPr/>
        <a:lstStyle/>
        <a:p>
          <a:endParaRPr lang="en-US"/>
        </a:p>
      </dgm:t>
    </dgm:pt>
    <dgm:pt modelId="{27B0F606-4A4A-44D4-9B59-733942DE9A59}" type="parTrans" cxnId="{1F5BAE03-E17F-4B48-B22E-C9A136A0DA93}">
      <dgm:prSet/>
      <dgm:spPr/>
      <dgm:t>
        <a:bodyPr/>
        <a:lstStyle/>
        <a:p>
          <a:endParaRPr lang="en-US"/>
        </a:p>
      </dgm:t>
    </dgm:pt>
    <dgm:pt modelId="{82F7C74E-300F-4FB0-8FEE-1D67322EAB06}">
      <dgm:prSet phldrT="[Text]"/>
      <dgm:spPr/>
      <dgm:t>
        <a:bodyPr/>
        <a:lstStyle/>
        <a:p>
          <a:r>
            <a:rPr lang="en-US"/>
            <a:t>Magnitude of Impact</a:t>
          </a:r>
        </a:p>
      </dgm:t>
    </dgm:pt>
    <dgm:pt modelId="{4EFC6BB9-2E92-4B9D-A9ED-CBCB319B0EDA}" type="sibTrans" cxnId="{1F5BAE03-E17F-4B48-B22E-C9A136A0DA93}">
      <dgm:prSet/>
      <dgm:spPr/>
      <dgm:t>
        <a:bodyPr/>
        <a:lstStyle/>
        <a:p>
          <a:endParaRPr lang="en-US"/>
        </a:p>
      </dgm:t>
    </dgm:pt>
    <dgm:pt modelId="{1DC41F63-984A-4E24-80C4-4BB94A35B3AA}" type="sibTrans" cxnId="{2F86DBD1-A060-463D-937E-0D8558F3513E}">
      <dgm:prSet/>
      <dgm:spPr/>
      <dgm:t>
        <a:bodyPr/>
        <a:lstStyle/>
        <a:p>
          <a:endParaRPr lang="en-US"/>
        </a:p>
      </dgm:t>
    </dgm:pt>
    <dgm:pt modelId="{39029E42-7679-4D3A-AFD0-02E6B5D19D81}" type="parTrans" cxnId="{5209CE0F-ACF1-4792-BD94-F8DA15FF9B8F}">
      <dgm:prSet/>
      <dgm:spPr/>
      <dgm:t>
        <a:bodyPr/>
        <a:lstStyle/>
        <a:p>
          <a:endParaRPr lang="en-US"/>
        </a:p>
      </dgm:t>
    </dgm:pt>
    <dgm:pt modelId="{655EE206-DDA8-459B-9B57-FBB533B1A7F7}">
      <dgm:prSet phldrT="[Text]"/>
      <dgm:spPr/>
      <dgm:t>
        <a:bodyPr/>
        <a:lstStyle/>
        <a:p>
          <a:r>
            <a:rPr lang="en-US"/>
            <a:t>Determine Level of Risk</a:t>
          </a:r>
        </a:p>
      </dgm:t>
    </dgm:pt>
    <dgm:pt modelId="{C813F67C-5871-43E1-9B6C-68A9428136B0}" type="parTrans" cxnId="{D04F311E-0EC9-45D1-8D99-54DD66893DD7}">
      <dgm:prSet/>
      <dgm:spPr/>
      <dgm:t>
        <a:bodyPr/>
        <a:lstStyle/>
        <a:p>
          <a:endParaRPr lang="en-US"/>
        </a:p>
      </dgm:t>
    </dgm:pt>
    <dgm:pt modelId="{93696FD3-0D59-4061-A5BE-B693BDD1BB11}">
      <dgm:prSet phldrT="[Text]"/>
      <dgm:spPr/>
      <dgm:t>
        <a:bodyPr/>
        <a:lstStyle/>
        <a:p>
          <a:r>
            <a:rPr lang="en-US"/>
            <a:t>Risk Levels</a:t>
          </a:r>
        </a:p>
      </dgm:t>
    </dgm:pt>
    <dgm:pt modelId="{D7DD25B3-39F6-42A6-937D-FA60E86665EA}" type="sibTrans" cxnId="{D04F311E-0EC9-45D1-8D99-54DD66893DD7}">
      <dgm:prSet/>
      <dgm:spPr/>
      <dgm:t>
        <a:bodyPr/>
        <a:lstStyle/>
        <a:p>
          <a:endParaRPr lang="en-US"/>
        </a:p>
      </dgm:t>
    </dgm:pt>
    <dgm:pt modelId="{2E22D512-E590-475F-95B9-18B79E55EBEA}" type="parTrans" cxnId="{F0BCE38C-79F4-4F9F-AC81-26BDD54A8A8C}">
      <dgm:prSet/>
      <dgm:spPr/>
      <dgm:t>
        <a:bodyPr/>
        <a:lstStyle/>
        <a:p>
          <a:endParaRPr/>
        </a:p>
      </dgm:t>
    </dgm:pt>
    <dgm:pt modelId="{88D7348C-2760-4AA9-8A5F-C4BFC373A092}">
      <dgm:prSet phldrT="[Text]"/>
      <dgm:spPr/>
      <dgm:t>
        <a:bodyPr/>
        <a:lstStyle/>
        <a:p>
          <a:r>
            <a:rPr lang="en-US"/>
            <a:t>Corrective Action Plans</a:t>
          </a:r>
        </a:p>
      </dgm:t>
    </dgm:pt>
    <dgm:pt modelId="{F0298187-6294-47E0-BB19-3C79110ADE19}" type="sibTrans" cxnId="{F0BCE38C-79F4-4F9F-AC81-26BDD54A8A8C}">
      <dgm:prSet/>
      <dgm:spPr/>
      <dgm:t>
        <a:bodyPr/>
        <a:lstStyle/>
        <a:p>
          <a:endParaRPr/>
        </a:p>
      </dgm:t>
    </dgm:pt>
    <dgm:pt modelId="{8FEE513D-539E-406D-A9A4-012008070B8E}" type="sibTrans" cxnId="{5209CE0F-ACF1-4792-BD94-F8DA15FF9B8F}">
      <dgm:prSet/>
      <dgm:spPr/>
      <dgm:t>
        <a:bodyPr/>
        <a:lstStyle/>
        <a:p>
          <a:endParaRPr lang="en-US"/>
        </a:p>
      </dgm:t>
    </dgm:pt>
    <dgm:pt modelId="{E2A8D108-2E73-4931-8268-B3A179516B21}" type="pres">
      <dgm:prSet presAssocID="{390E96CA-C567-4203-B503-FD650C991AC3}" presName="linear" presStyleCnt="0">
        <dgm:presLayoutVars>
          <dgm:dir/>
          <dgm:animLvl val="lvl"/>
          <dgm:resizeHandles val="exact"/>
        </dgm:presLayoutVars>
      </dgm:prSet>
      <dgm:spPr/>
    </dgm:pt>
    <dgm:pt modelId="{2F6BA03A-0DAD-40FF-B5FE-8DCFD9184E3F}" type="pres">
      <dgm:prSet presAssocID="{F64E123E-3995-43E0-BB2D-401FE3EF3F6B}" presName="parentLin" presStyleCnt="0"/>
      <dgm:spPr/>
    </dgm:pt>
    <dgm:pt modelId="{1DCBEC24-B08D-4BC1-AB16-E1A56F716CDC}" type="pres">
      <dgm:prSet presAssocID="{F64E123E-3995-43E0-BB2D-401FE3EF3F6B}" presName="parentLeftMargin" presStyleLbl="node1" presStyleIdx="0" presStyleCnt="5"/>
      <dgm:spPr/>
    </dgm:pt>
    <dgm:pt modelId="{1763111C-E956-482F-A183-5B43D921AC3B}" type="pres">
      <dgm:prSet presAssocID="{F64E123E-3995-43E0-BB2D-401FE3EF3F6B}" presName="parentText" presStyleLbl="node1" presStyleIdx="0" presStyleCnt="5">
        <dgm:presLayoutVars>
          <dgm:chMax val="0"/>
          <dgm:bulletEnabled val="1"/>
        </dgm:presLayoutVars>
      </dgm:prSet>
      <dgm:spPr/>
    </dgm:pt>
    <dgm:pt modelId="{FA423B0C-2E35-4A2C-9D29-78BFDFD0BF6B}" type="pres">
      <dgm:prSet presAssocID="{F64E123E-3995-43E0-BB2D-401FE3EF3F6B}" presName="negativeSpace" presStyleCnt="0"/>
      <dgm:spPr/>
    </dgm:pt>
    <dgm:pt modelId="{B458B3E0-8AF7-4431-B8C0-61FADF4795A6}" type="pres">
      <dgm:prSet presAssocID="{F64E123E-3995-43E0-BB2D-401FE3EF3F6B}" presName="childText" presStyleLbl="conFgAcc1" presStyleIdx="0" presStyleCnt="5">
        <dgm:presLayoutVars>
          <dgm:bulletEnabled val="1"/>
        </dgm:presLayoutVars>
      </dgm:prSet>
      <dgm:spPr/>
    </dgm:pt>
    <dgm:pt modelId="{F28619CD-9F63-4051-B89C-CCEE16DFF2CD}" type="pres">
      <dgm:prSet presAssocID="{8BB72E65-9C9F-498E-8D77-31217B0EA1D8}" presName="spaceBetweenRectangles" presStyleCnt="0"/>
      <dgm:spPr/>
    </dgm:pt>
    <dgm:pt modelId="{66DFD7F1-5909-4BDC-BA22-C5128AD3B9DE}" type="pres">
      <dgm:prSet presAssocID="{B064367D-5F79-4517-9A4E-22EEA885E05A}" presName="parentLin" presStyleCnt="0"/>
      <dgm:spPr/>
    </dgm:pt>
    <dgm:pt modelId="{70086223-A2FC-422E-828A-0E5D612F3438}" type="pres">
      <dgm:prSet presAssocID="{B064367D-5F79-4517-9A4E-22EEA885E05A}" presName="parentLeftMargin" presStyleLbl="node1" presStyleIdx="0" presStyleCnt="5"/>
      <dgm:spPr/>
    </dgm:pt>
    <dgm:pt modelId="{44F3FE55-5E39-4A19-BA4E-6E6C6C7740EE}" type="pres">
      <dgm:prSet presAssocID="{B064367D-5F79-4517-9A4E-22EEA885E05A}" presName="parentText" presStyleLbl="node1" presStyleIdx="1" presStyleCnt="5">
        <dgm:presLayoutVars>
          <dgm:chMax val="0"/>
          <dgm:bulletEnabled val="1"/>
        </dgm:presLayoutVars>
      </dgm:prSet>
      <dgm:spPr/>
    </dgm:pt>
    <dgm:pt modelId="{31B49A3A-F801-486D-8226-8752077E28CD}" type="pres">
      <dgm:prSet presAssocID="{B064367D-5F79-4517-9A4E-22EEA885E05A}" presName="negativeSpace" presStyleCnt="0"/>
      <dgm:spPr/>
    </dgm:pt>
    <dgm:pt modelId="{37040B5E-2D18-4D5E-8CA3-92BD07CD39B7}" type="pres">
      <dgm:prSet presAssocID="{B064367D-5F79-4517-9A4E-22EEA885E05A}" presName="childText" presStyleLbl="conFgAcc1" presStyleIdx="1" presStyleCnt="5">
        <dgm:presLayoutVars>
          <dgm:bulletEnabled val="1"/>
        </dgm:presLayoutVars>
      </dgm:prSet>
      <dgm:spPr/>
    </dgm:pt>
    <dgm:pt modelId="{DEB542B4-3FA3-46F2-9FFB-404040995FD4}" type="pres">
      <dgm:prSet presAssocID="{5E8C5867-F3A9-4827-A05E-08C6D7D706DF}" presName="spaceBetweenRectangles" presStyleCnt="0"/>
      <dgm:spPr/>
    </dgm:pt>
    <dgm:pt modelId="{6BD70D02-B0B7-48EE-99B2-E41690208E4A}" type="pres">
      <dgm:prSet presAssocID="{EF7A047F-4A9C-4279-B558-824C101D2B40}" presName="parentLin" presStyleCnt="0"/>
      <dgm:spPr/>
    </dgm:pt>
    <dgm:pt modelId="{5A9CC24C-021C-4DD9-919E-CC4BBAE2DACD}" type="pres">
      <dgm:prSet presAssocID="{EF7A047F-4A9C-4279-B558-824C101D2B40}" presName="parentLeftMargin" presStyleLbl="node1" presStyleIdx="1" presStyleCnt="5"/>
      <dgm:spPr/>
    </dgm:pt>
    <dgm:pt modelId="{8D83CB04-5517-44EA-96A7-BE5CEC46C0FF}" type="pres">
      <dgm:prSet presAssocID="{EF7A047F-4A9C-4279-B558-824C101D2B40}" presName="parentText" presStyleLbl="node1" presStyleIdx="2" presStyleCnt="5">
        <dgm:presLayoutVars>
          <dgm:chMax val="0"/>
          <dgm:bulletEnabled val="1"/>
        </dgm:presLayoutVars>
      </dgm:prSet>
      <dgm:spPr/>
    </dgm:pt>
    <dgm:pt modelId="{DEA02A1D-4D59-45F9-8650-7408531BB3E4}" type="pres">
      <dgm:prSet presAssocID="{EF7A047F-4A9C-4279-B558-824C101D2B40}" presName="negativeSpace" presStyleCnt="0"/>
      <dgm:spPr/>
    </dgm:pt>
    <dgm:pt modelId="{C8DECE47-565D-4D9D-9074-F94BD1311BD8}" type="pres">
      <dgm:prSet presAssocID="{EF7A047F-4A9C-4279-B558-824C101D2B40}" presName="childText" presStyleLbl="conFgAcc1" presStyleIdx="2" presStyleCnt="5">
        <dgm:presLayoutVars>
          <dgm:bulletEnabled val="1"/>
        </dgm:presLayoutVars>
      </dgm:prSet>
      <dgm:spPr/>
    </dgm:pt>
    <dgm:pt modelId="{7E40FD0B-9435-461B-AFFB-A7ECFD031D2D}" type="pres">
      <dgm:prSet presAssocID="{587D0879-559B-496F-A63E-042885F74B7B}" presName="spaceBetweenRectangles" presStyleCnt="0"/>
      <dgm:spPr/>
    </dgm:pt>
    <dgm:pt modelId="{81A41D1C-64B6-4E19-A399-DE5189A9A163}" type="pres">
      <dgm:prSet presAssocID="{BEAAF7C7-F4F9-49ED-A72F-A5D17EDD37AC}" presName="parentLin" presStyleCnt="0"/>
      <dgm:spPr/>
    </dgm:pt>
    <dgm:pt modelId="{5EDE8059-D735-4E75-A4E4-DF52D8A67BEC}" type="pres">
      <dgm:prSet presAssocID="{BEAAF7C7-F4F9-49ED-A72F-A5D17EDD37AC}" presName="parentLeftMargin" presStyleLbl="node1" presStyleIdx="2" presStyleCnt="5"/>
      <dgm:spPr/>
    </dgm:pt>
    <dgm:pt modelId="{FF10656E-8C0A-4DBC-81C1-8236ED220B69}" type="pres">
      <dgm:prSet presAssocID="{BEAAF7C7-F4F9-49ED-A72F-A5D17EDD37AC}" presName="parentText" presStyleLbl="node1" presStyleIdx="3" presStyleCnt="5">
        <dgm:presLayoutVars>
          <dgm:chMax val="0"/>
          <dgm:bulletEnabled val="1"/>
        </dgm:presLayoutVars>
      </dgm:prSet>
      <dgm:spPr/>
    </dgm:pt>
    <dgm:pt modelId="{1E80FD6D-850D-4578-9DF0-AAE5C54FFC66}" type="pres">
      <dgm:prSet presAssocID="{BEAAF7C7-F4F9-49ED-A72F-A5D17EDD37AC}" presName="negativeSpace" presStyleCnt="0"/>
      <dgm:spPr/>
    </dgm:pt>
    <dgm:pt modelId="{832CA381-D162-4A0D-BEEF-8E9BCBACA99E}" type="pres">
      <dgm:prSet presAssocID="{BEAAF7C7-F4F9-49ED-A72F-A5D17EDD37AC}" presName="childText" presStyleLbl="conFgAcc1" presStyleIdx="3" presStyleCnt="5">
        <dgm:presLayoutVars>
          <dgm:bulletEnabled val="1"/>
        </dgm:presLayoutVars>
      </dgm:prSet>
      <dgm:spPr/>
    </dgm:pt>
    <dgm:pt modelId="{B084F3D9-6B72-47E0-984A-B986D666EB23}" type="pres">
      <dgm:prSet presAssocID="{1DC41F63-984A-4E24-80C4-4BB94A35B3AA}" presName="spaceBetweenRectangles" presStyleCnt="0"/>
      <dgm:spPr/>
    </dgm:pt>
    <dgm:pt modelId="{8837EE86-34DC-455A-8978-1E9CDC6284E4}" type="pres">
      <dgm:prSet presAssocID="{655EE206-DDA8-459B-9B57-FBB533B1A7F7}" presName="parentLin" presStyleCnt="0"/>
      <dgm:spPr/>
    </dgm:pt>
    <dgm:pt modelId="{FA5CE1AF-7B17-456C-B25F-EBB1C7640CF0}" type="pres">
      <dgm:prSet presAssocID="{655EE206-DDA8-459B-9B57-FBB533B1A7F7}" presName="parentLeftMargin" presStyleLbl="node1" presStyleIdx="3" presStyleCnt="5"/>
      <dgm:spPr/>
    </dgm:pt>
    <dgm:pt modelId="{229113A1-9C23-479A-B1F6-1DEAAF3C7C8F}" type="pres">
      <dgm:prSet presAssocID="{655EE206-DDA8-459B-9B57-FBB533B1A7F7}" presName="parentText" presStyleLbl="node1" presStyleIdx="4" presStyleCnt="5">
        <dgm:presLayoutVars>
          <dgm:chMax val="0"/>
          <dgm:bulletEnabled val="1"/>
        </dgm:presLayoutVars>
      </dgm:prSet>
      <dgm:spPr/>
    </dgm:pt>
    <dgm:pt modelId="{B24169C4-6995-448E-8F88-D476C4870FB7}" type="pres">
      <dgm:prSet presAssocID="{655EE206-DDA8-459B-9B57-FBB533B1A7F7}" presName="negativeSpace" presStyleCnt="0"/>
      <dgm:spPr/>
    </dgm:pt>
    <dgm:pt modelId="{938F86ED-3E06-4720-9159-8640D63947DE}" type="pres">
      <dgm:prSet presAssocID="{655EE206-DDA8-459B-9B57-FBB533B1A7F7}" presName="childText" presStyleLbl="conFgAcc1" presStyleIdx="4" presStyleCnt="5">
        <dgm:presLayoutVars>
          <dgm:bulletEnabled val="1"/>
        </dgm:presLayoutVars>
      </dgm:prSet>
      <dgm:spPr/>
    </dgm:pt>
  </dgm:ptLst>
  <dgm:cxnLst>
    <dgm:cxn modelId="{C197EE02-1E6B-4D1A-BFD5-C3AB1D0BA7BE}" srcId="{390E96CA-C567-4203-B503-FD650C991AC3}" destId="{B064367D-5F79-4517-9A4E-22EEA885E05A}" srcOrd="1" destOrd="0" parTransId="{4227F2C4-AF60-4EC8-984E-896ACFB46828}" sibTransId="{5E8C5867-F3A9-4827-A05E-08C6D7D706DF}"/>
    <dgm:cxn modelId="{1F5BAE03-E17F-4B48-B22E-C9A136A0DA93}" srcId="{BEAAF7C7-F4F9-49ED-A72F-A5D17EDD37AC}" destId="{82F7C74E-300F-4FB0-8FEE-1D67322EAB06}" srcOrd="1" destOrd="0" parTransId="{27B0F606-4A4A-44D4-9B59-733942DE9A59}" sibTransId="{4EFC6BB9-2E92-4B9D-A9ED-CBCB319B0EDA}"/>
    <dgm:cxn modelId="{01884B08-D3A2-492A-9F4D-A2907767B9FF}" srcId="{EF7A047F-4A9C-4279-B558-824C101D2B40}" destId="{10D71956-2AF2-43A0-A335-14725917BD97}" srcOrd="3" destOrd="0" parTransId="{6B834AE8-5359-445A-A3CF-1AF164F0145B}" sibTransId="{EB522416-EA03-46DF-94F9-F347006A0106}"/>
    <dgm:cxn modelId="{5209CE0F-ACF1-4792-BD94-F8DA15FF9B8F}" srcId="{390E96CA-C567-4203-B503-FD650C991AC3}" destId="{655EE206-DDA8-459B-9B57-FBB533B1A7F7}" srcOrd="4" destOrd="0" parTransId="{39029E42-7679-4D3A-AFD0-02E6B5D19D81}" sibTransId="{8FEE513D-539E-406D-A9A4-012008070B8E}"/>
    <dgm:cxn modelId="{9C656A15-6AA5-4E1C-9666-BE8DED53BA6B}" type="presOf" srcId="{525314DE-875B-4382-948C-BB4E7E22E806}" destId="{37040B5E-2D18-4D5E-8CA3-92BD07CD39B7}" srcOrd="0" destOrd="1" presId="urn:microsoft.com/office/officeart/2005/8/layout/list1"/>
    <dgm:cxn modelId="{82E3B916-4A52-4EDC-9EF2-562CB2588C91}" type="presOf" srcId="{655EE206-DDA8-459B-9B57-FBB533B1A7F7}" destId="{229113A1-9C23-479A-B1F6-1DEAAF3C7C8F}" srcOrd="1" destOrd="0" presId="urn:microsoft.com/office/officeart/2005/8/layout/list1"/>
    <dgm:cxn modelId="{E585A417-546D-4E4F-B320-0468D4C0AE23}" srcId="{B064367D-5F79-4517-9A4E-22EEA885E05A}" destId="{8EDA4807-AF6E-468B-B9FC-131B42F3B6AC}" srcOrd="0" destOrd="0" parTransId="{C5785783-541E-482F-B5BF-EEC3F5F7593E}" sibTransId="{313DDB7B-1B55-4AB1-87C1-F8DC9F17909A}"/>
    <dgm:cxn modelId="{D04F311E-0EC9-45D1-8D99-54DD66893DD7}" srcId="{655EE206-DDA8-459B-9B57-FBB533B1A7F7}" destId="{93696FD3-0D59-4061-A5BE-B693BDD1BB11}" srcOrd="0" destOrd="0" parTransId="{C813F67C-5871-43E1-9B6C-68A9428136B0}" sibTransId="{D7DD25B3-39F6-42A6-937D-FA60E86665EA}"/>
    <dgm:cxn modelId="{D5E88A24-6534-4229-8C5B-AB44536D76E6}" type="presOf" srcId="{C575A58E-11AD-4EC0-93BE-E329FF8D3429}" destId="{C8DECE47-565D-4D9D-9074-F94BD1311BD8}" srcOrd="0" destOrd="4" presId="urn:microsoft.com/office/officeart/2005/8/layout/list1"/>
    <dgm:cxn modelId="{1CCE4727-AB6C-4D91-93D4-DD951232F7AD}" type="presOf" srcId="{7BCAA913-EB39-4C8B-92ED-2080B3F7BF9D}" destId="{B458B3E0-8AF7-4431-B8C0-61FADF4795A6}" srcOrd="0" destOrd="1" presId="urn:microsoft.com/office/officeart/2005/8/layout/list1"/>
    <dgm:cxn modelId="{7333132B-FC52-4323-AE76-FD3A44C3DBF2}" type="presOf" srcId="{FEF53227-6A91-4F41-9220-3B050F14AC50}" destId="{B458B3E0-8AF7-4431-B8C0-61FADF4795A6}" srcOrd="0" destOrd="0" presId="urn:microsoft.com/office/officeart/2005/8/layout/list1"/>
    <dgm:cxn modelId="{61EB7634-06CB-4212-9041-15DAEE5B0AF6}" type="presOf" srcId="{88D7348C-2760-4AA9-8A5F-C4BFC373A092}" destId="{938F86ED-3E06-4720-9159-8640D63947DE}" srcOrd="0" destOrd="1" presId="urn:microsoft.com/office/officeart/2005/8/layout/list1"/>
    <dgm:cxn modelId="{076B9F37-2A2D-4D7A-8431-AA6BBF68054B}" type="presOf" srcId="{33CA6C16-4C96-471D-B313-4F50A6AB4937}" destId="{C8DECE47-565D-4D9D-9074-F94BD1311BD8}" srcOrd="0" destOrd="2" presId="urn:microsoft.com/office/officeart/2005/8/layout/list1"/>
    <dgm:cxn modelId="{C8EC1A38-3CC8-411B-950D-ADBF77D76028}" type="presOf" srcId="{9DF83D79-A820-4F1D-82E4-D8863B1AFF67}" destId="{B458B3E0-8AF7-4431-B8C0-61FADF4795A6}" srcOrd="0" destOrd="2" presId="urn:microsoft.com/office/officeart/2005/8/layout/list1"/>
    <dgm:cxn modelId="{66B28D39-0608-4346-A98C-AF65D0CC948E}" type="presOf" srcId="{8110A9A3-82F1-47C9-BF13-1F88361C4EDF}" destId="{37040B5E-2D18-4D5E-8CA3-92BD07CD39B7}" srcOrd="0" destOrd="3" presId="urn:microsoft.com/office/officeart/2005/8/layout/list1"/>
    <dgm:cxn modelId="{6C2D7E3D-FA9B-4B45-8749-978847C1937C}" type="presOf" srcId="{BEAAF7C7-F4F9-49ED-A72F-A5D17EDD37AC}" destId="{5EDE8059-D735-4E75-A4E4-DF52D8A67BEC}" srcOrd="0" destOrd="0" presId="urn:microsoft.com/office/officeart/2005/8/layout/list1"/>
    <dgm:cxn modelId="{AA561D5B-E487-485C-94EF-6BE27DCADCCC}" type="presOf" srcId="{8EDA4807-AF6E-468B-B9FC-131B42F3B6AC}" destId="{37040B5E-2D18-4D5E-8CA3-92BD07CD39B7}" srcOrd="0" destOrd="0" presId="urn:microsoft.com/office/officeart/2005/8/layout/list1"/>
    <dgm:cxn modelId="{D5865843-3CAC-4D30-8273-63B2AF96B323}" srcId="{390E96CA-C567-4203-B503-FD650C991AC3}" destId="{EF7A047F-4A9C-4279-B558-824C101D2B40}" srcOrd="2" destOrd="0" parTransId="{987470F1-5E48-447F-99B8-234CF20EB4B6}" sibTransId="{587D0879-559B-496F-A63E-042885F74B7B}"/>
    <dgm:cxn modelId="{D932CC63-740E-45DC-A86B-A49D30F3A91B}" srcId="{BEAAF7C7-F4F9-49ED-A72F-A5D17EDD37AC}" destId="{76A9831A-5158-434F-B2FF-7DE79FA2F313}" srcOrd="0" destOrd="0" parTransId="{D58F3BE3-7093-43B4-82E1-B07AC2FEA9DA}" sibTransId="{9007DA4B-1FE3-4D2F-B519-BEA0764F3AAF}"/>
    <dgm:cxn modelId="{E4D69A49-F521-4FA7-A315-D0D3F83F6996}" srcId="{EF7A047F-4A9C-4279-B558-824C101D2B40}" destId="{DBE45708-523E-436B-ADB9-0522148CAAE4}" srcOrd="0" destOrd="0" parTransId="{2E4E80AC-6F86-4D62-9C19-1611B5C9B90B}" sibTransId="{B9B2CD27-40C3-4D4E-949F-AE7769F6CB2E}"/>
    <dgm:cxn modelId="{E477044A-61A7-4556-836D-68B226950AAC}" type="presOf" srcId="{93696FD3-0D59-4061-A5BE-B693BDD1BB11}" destId="{938F86ED-3E06-4720-9159-8640D63947DE}" srcOrd="0" destOrd="0" presId="urn:microsoft.com/office/officeart/2005/8/layout/list1"/>
    <dgm:cxn modelId="{93080A4C-F5FF-4BBF-90EB-580D122A6472}" type="presOf" srcId="{EF7A047F-4A9C-4279-B558-824C101D2B40}" destId="{8D83CB04-5517-44EA-96A7-BE5CEC46C0FF}" srcOrd="1" destOrd="0" presId="urn:microsoft.com/office/officeart/2005/8/layout/list1"/>
    <dgm:cxn modelId="{18981D72-C7B1-4265-A233-18E0E8D9E662}" srcId="{EF7A047F-4A9C-4279-B558-824C101D2B40}" destId="{C575A58E-11AD-4EC0-93BE-E329FF8D3429}" srcOrd="4" destOrd="0" parTransId="{35EC410D-35E0-45CA-BE6E-DC532554ED81}" sibTransId="{877C5C07-139D-4A69-9C5B-F7122986BA89}"/>
    <dgm:cxn modelId="{5A0ED577-CEC7-4783-810C-D1442C000AC7}" srcId="{F64E123E-3995-43E0-BB2D-401FE3EF3F6B}" destId="{9DF83D79-A820-4F1D-82E4-D8863B1AFF67}" srcOrd="2" destOrd="0" parTransId="{5F331E94-4280-47F1-8E14-7A54B7690418}" sibTransId="{E47FBD9D-3802-4A84-AB92-1EEBCB67DD16}"/>
    <dgm:cxn modelId="{C1BD767B-CB84-4A77-894A-C7CCEC449B6C}" srcId="{B064367D-5F79-4517-9A4E-22EEA885E05A}" destId="{8EC3EECD-FAB9-4B9D-A9A6-E444F5C3737D}" srcOrd="2" destOrd="0" parTransId="{5D37EBD5-433D-427F-996C-8B9FBDD0A455}" sibTransId="{C5ECD70B-8FED-4DB7-A198-2C146D3CFF63}"/>
    <dgm:cxn modelId="{DD993180-74A1-4662-BFC8-DB1D950FF446}" type="presOf" srcId="{DBE45708-523E-436B-ADB9-0522148CAAE4}" destId="{C8DECE47-565D-4D9D-9074-F94BD1311BD8}" srcOrd="0" destOrd="0" presId="urn:microsoft.com/office/officeart/2005/8/layout/list1"/>
    <dgm:cxn modelId="{66E77483-FBB1-4708-883D-A52CF77438F7}" srcId="{EF7A047F-4A9C-4279-B558-824C101D2B40}" destId="{33CA6C16-4C96-471D-B313-4F50A6AB4937}" srcOrd="2" destOrd="0" parTransId="{AB8C1035-01FC-4ABC-89CD-F69B71E6C63E}" sibTransId="{B78FDD18-43F3-4456-A47C-7B7DD78D13F1}"/>
    <dgm:cxn modelId="{8FC3A18A-74E3-4BA9-985F-767B62282D71}" type="presOf" srcId="{76A9831A-5158-434F-B2FF-7DE79FA2F313}" destId="{832CA381-D162-4A0D-BEEF-8E9BCBACA99E}" srcOrd="0" destOrd="0" presId="urn:microsoft.com/office/officeart/2005/8/layout/list1"/>
    <dgm:cxn modelId="{18B5CF8A-9CDE-4BFD-A811-0C08A7B198FE}" type="presOf" srcId="{82F7C74E-300F-4FB0-8FEE-1D67322EAB06}" destId="{832CA381-D162-4A0D-BEEF-8E9BCBACA99E}" srcOrd="0" destOrd="1" presId="urn:microsoft.com/office/officeart/2005/8/layout/list1"/>
    <dgm:cxn modelId="{F0BCE38C-79F4-4F9F-AC81-26BDD54A8A8C}" srcId="{655EE206-DDA8-459B-9B57-FBB533B1A7F7}" destId="{88D7348C-2760-4AA9-8A5F-C4BFC373A092}" srcOrd="1" destOrd="0" parTransId="{2E22D512-E590-475F-95B9-18B79E55EBEA}" sibTransId="{F0298187-6294-47E0-BB19-3C79110ADE19}"/>
    <dgm:cxn modelId="{AE88D69D-CAA4-40A7-AE0A-2002D05F7C33}" type="presOf" srcId="{390E96CA-C567-4203-B503-FD650C991AC3}" destId="{E2A8D108-2E73-4931-8268-B3A179516B21}" srcOrd="0" destOrd="0" presId="urn:microsoft.com/office/officeart/2005/8/layout/list1"/>
    <dgm:cxn modelId="{88D0BDA2-63B9-4409-8446-C79447ED2C5A}" type="presOf" srcId="{B064367D-5F79-4517-9A4E-22EEA885E05A}" destId="{70086223-A2FC-422E-828A-0E5D612F3438}" srcOrd="0" destOrd="0" presId="urn:microsoft.com/office/officeart/2005/8/layout/list1"/>
    <dgm:cxn modelId="{D92EB4B7-F567-4064-8BD9-F8C7F3D372A4}" type="presOf" srcId="{BEAAF7C7-F4F9-49ED-A72F-A5D17EDD37AC}" destId="{FF10656E-8C0A-4DBC-81C1-8236ED220B69}" srcOrd="1" destOrd="0" presId="urn:microsoft.com/office/officeart/2005/8/layout/list1"/>
    <dgm:cxn modelId="{D37348BA-5EB4-4629-A7DD-040769A44B0C}" type="presOf" srcId="{10D71956-2AF2-43A0-A335-14725917BD97}" destId="{C8DECE47-565D-4D9D-9074-F94BD1311BD8}" srcOrd="0" destOrd="3" presId="urn:microsoft.com/office/officeart/2005/8/layout/list1"/>
    <dgm:cxn modelId="{630D72BC-86CC-461B-A9D5-C4562247E9F1}" type="presOf" srcId="{F64E123E-3995-43E0-BB2D-401FE3EF3F6B}" destId="{1DCBEC24-B08D-4BC1-AB16-E1A56F716CDC}" srcOrd="0" destOrd="0" presId="urn:microsoft.com/office/officeart/2005/8/layout/list1"/>
    <dgm:cxn modelId="{5FAC9FC2-4EED-4B4D-BE9F-8BE70B4DCD16}" srcId="{B064367D-5F79-4517-9A4E-22EEA885E05A}" destId="{8110A9A3-82F1-47C9-BF13-1F88361C4EDF}" srcOrd="3" destOrd="0" parTransId="{30CE3F43-C329-46E7-AA47-50A61D49B9E5}" sibTransId="{37C7CF15-58FB-4AFC-B4CE-8CA0F7C6CB83}"/>
    <dgm:cxn modelId="{0E0C6AC6-039E-44AF-8CBD-FCAD438EA59E}" type="presOf" srcId="{B064367D-5F79-4517-9A4E-22EEA885E05A}" destId="{44F3FE55-5E39-4A19-BA4E-6E6C6C7740EE}" srcOrd="1" destOrd="0" presId="urn:microsoft.com/office/officeart/2005/8/layout/list1"/>
    <dgm:cxn modelId="{C3D30FCF-CA14-4E1F-8CD3-182207324690}" type="presOf" srcId="{EF7A047F-4A9C-4279-B558-824C101D2B40}" destId="{5A9CC24C-021C-4DD9-919E-CC4BBAE2DACD}" srcOrd="0" destOrd="0" presId="urn:microsoft.com/office/officeart/2005/8/layout/list1"/>
    <dgm:cxn modelId="{2F86DBD1-A060-463D-937E-0D8558F3513E}" srcId="{390E96CA-C567-4203-B503-FD650C991AC3}" destId="{BEAAF7C7-F4F9-49ED-A72F-A5D17EDD37AC}" srcOrd="3" destOrd="0" parTransId="{A474F865-2F87-434D-B2B5-A2C20C3360EC}" sibTransId="{1DC41F63-984A-4E24-80C4-4BB94A35B3AA}"/>
    <dgm:cxn modelId="{84385BD4-8DBA-49A8-8E0E-F57EC6FD0656}" type="presOf" srcId="{655EE206-DDA8-459B-9B57-FBB533B1A7F7}" destId="{FA5CE1AF-7B17-456C-B25F-EBB1C7640CF0}" srcOrd="0" destOrd="0" presId="urn:microsoft.com/office/officeart/2005/8/layout/list1"/>
    <dgm:cxn modelId="{3F9D3FD6-1AC0-4547-BC00-436B8ABD6C66}" type="presOf" srcId="{CB404C4C-5FAD-4795-9649-B52E778BCFCE}" destId="{C8DECE47-565D-4D9D-9074-F94BD1311BD8}" srcOrd="0" destOrd="1" presId="urn:microsoft.com/office/officeart/2005/8/layout/list1"/>
    <dgm:cxn modelId="{85B368D9-28D9-470B-8BB7-DE276B92BBC0}" type="presOf" srcId="{8EC3EECD-FAB9-4B9D-A9A6-E444F5C3737D}" destId="{37040B5E-2D18-4D5E-8CA3-92BD07CD39B7}" srcOrd="0" destOrd="2" presId="urn:microsoft.com/office/officeart/2005/8/layout/list1"/>
    <dgm:cxn modelId="{2A483EDD-B8FA-4168-AEFC-992007BAA9D5}" type="presOf" srcId="{F64E123E-3995-43E0-BB2D-401FE3EF3F6B}" destId="{1763111C-E956-482F-A183-5B43D921AC3B}" srcOrd="1" destOrd="0" presId="urn:microsoft.com/office/officeart/2005/8/layout/list1"/>
    <dgm:cxn modelId="{928408DE-796F-432B-9436-94B41F62ED1B}" srcId="{390E96CA-C567-4203-B503-FD650C991AC3}" destId="{F64E123E-3995-43E0-BB2D-401FE3EF3F6B}" srcOrd="0" destOrd="0" parTransId="{7A3207C2-3B9F-41F2-B651-4537B1F5D967}" sibTransId="{8BB72E65-9C9F-498E-8D77-31217B0EA1D8}"/>
    <dgm:cxn modelId="{CFC074E1-2221-46F8-AA33-FFC933ED8933}" srcId="{EF7A047F-4A9C-4279-B558-824C101D2B40}" destId="{CB404C4C-5FAD-4795-9649-B52E778BCFCE}" srcOrd="1" destOrd="0" parTransId="{E99348C1-CF79-4869-8B66-E9E1F9D0AB08}" sibTransId="{8AA40018-976B-4D63-81E5-15C77028106E}"/>
    <dgm:cxn modelId="{B860C4E7-2182-4705-BE7F-563FEBE14775}" srcId="{B064367D-5F79-4517-9A4E-22EEA885E05A}" destId="{525314DE-875B-4382-948C-BB4E7E22E806}" srcOrd="1" destOrd="0" parTransId="{79E9F207-F9E7-4A66-91F2-5205BEAC568A}" sibTransId="{93901F9E-613A-4CD0-B732-7226617BF222}"/>
    <dgm:cxn modelId="{8387AAEF-6FA6-42BE-AF5B-0E809B81F5FC}" srcId="{F64E123E-3995-43E0-BB2D-401FE3EF3F6B}" destId="{FEF53227-6A91-4F41-9220-3B050F14AC50}" srcOrd="0" destOrd="0" parTransId="{24AE7420-E67D-47B3-9E2C-DE699E336B79}" sibTransId="{F4D169DB-2915-4BC1-A455-7FBFA12A581C}"/>
    <dgm:cxn modelId="{0AB433F7-8424-462B-97C2-716256486C25}" srcId="{F64E123E-3995-43E0-BB2D-401FE3EF3F6B}" destId="{7BCAA913-EB39-4C8B-92ED-2080B3F7BF9D}" srcOrd="1" destOrd="0" parTransId="{DE6273FA-1559-4096-B35C-B8A02F72EBA8}" sibTransId="{ED9FBB48-F9CE-4A73-AC87-C9D2F23C0FE0}"/>
    <dgm:cxn modelId="{A0F9A144-2FF3-45B7-9BA7-5C64E092C3F5}" type="presParOf" srcId="{E2A8D108-2E73-4931-8268-B3A179516B21}" destId="{2F6BA03A-0DAD-40FF-B5FE-8DCFD9184E3F}" srcOrd="0" destOrd="0" presId="urn:microsoft.com/office/officeart/2005/8/layout/list1"/>
    <dgm:cxn modelId="{B296CC70-D127-407C-B750-45B62E2BB5E7}" type="presParOf" srcId="{2F6BA03A-0DAD-40FF-B5FE-8DCFD9184E3F}" destId="{1DCBEC24-B08D-4BC1-AB16-E1A56F716CDC}" srcOrd="0" destOrd="0" presId="urn:microsoft.com/office/officeart/2005/8/layout/list1"/>
    <dgm:cxn modelId="{71DED482-062E-4A2D-8980-53E3B2961C1F}" type="presParOf" srcId="{2F6BA03A-0DAD-40FF-B5FE-8DCFD9184E3F}" destId="{1763111C-E956-482F-A183-5B43D921AC3B}" srcOrd="1" destOrd="0" presId="urn:microsoft.com/office/officeart/2005/8/layout/list1"/>
    <dgm:cxn modelId="{B952B1C7-3A62-475E-94BD-47138D240063}" type="presParOf" srcId="{E2A8D108-2E73-4931-8268-B3A179516B21}" destId="{FA423B0C-2E35-4A2C-9D29-78BFDFD0BF6B}" srcOrd="1" destOrd="0" presId="urn:microsoft.com/office/officeart/2005/8/layout/list1"/>
    <dgm:cxn modelId="{72BFE394-AF56-46EA-9524-0273CBB5CDFD}" type="presParOf" srcId="{E2A8D108-2E73-4931-8268-B3A179516B21}" destId="{B458B3E0-8AF7-4431-B8C0-61FADF4795A6}" srcOrd="2" destOrd="0" presId="urn:microsoft.com/office/officeart/2005/8/layout/list1"/>
    <dgm:cxn modelId="{DDBB8329-B778-47ED-8905-ADE0203D225B}" type="presParOf" srcId="{E2A8D108-2E73-4931-8268-B3A179516B21}" destId="{F28619CD-9F63-4051-B89C-CCEE16DFF2CD}" srcOrd="3" destOrd="0" presId="urn:microsoft.com/office/officeart/2005/8/layout/list1"/>
    <dgm:cxn modelId="{D5ABEEFE-2003-4FBE-AA17-099B69EDB418}" type="presParOf" srcId="{E2A8D108-2E73-4931-8268-B3A179516B21}" destId="{66DFD7F1-5909-4BDC-BA22-C5128AD3B9DE}" srcOrd="4" destOrd="0" presId="urn:microsoft.com/office/officeart/2005/8/layout/list1"/>
    <dgm:cxn modelId="{27601970-DCF3-4F64-BEB8-BAAAA5096429}" type="presParOf" srcId="{66DFD7F1-5909-4BDC-BA22-C5128AD3B9DE}" destId="{70086223-A2FC-422E-828A-0E5D612F3438}" srcOrd="0" destOrd="0" presId="urn:microsoft.com/office/officeart/2005/8/layout/list1"/>
    <dgm:cxn modelId="{C3BEFE3D-AE0A-4958-9500-B6A90D280D7B}" type="presParOf" srcId="{66DFD7F1-5909-4BDC-BA22-C5128AD3B9DE}" destId="{44F3FE55-5E39-4A19-BA4E-6E6C6C7740EE}" srcOrd="1" destOrd="0" presId="urn:microsoft.com/office/officeart/2005/8/layout/list1"/>
    <dgm:cxn modelId="{431E4929-40D0-48A7-A666-B9106EE03D25}" type="presParOf" srcId="{E2A8D108-2E73-4931-8268-B3A179516B21}" destId="{31B49A3A-F801-486D-8226-8752077E28CD}" srcOrd="5" destOrd="0" presId="urn:microsoft.com/office/officeart/2005/8/layout/list1"/>
    <dgm:cxn modelId="{1221EB9C-A76B-4F3C-AA9C-A8E8C055821D}" type="presParOf" srcId="{E2A8D108-2E73-4931-8268-B3A179516B21}" destId="{37040B5E-2D18-4D5E-8CA3-92BD07CD39B7}" srcOrd="6" destOrd="0" presId="urn:microsoft.com/office/officeart/2005/8/layout/list1"/>
    <dgm:cxn modelId="{FCF42CF3-BEC3-49D1-B0A4-1C540C3B2159}" type="presParOf" srcId="{E2A8D108-2E73-4931-8268-B3A179516B21}" destId="{DEB542B4-3FA3-46F2-9FFB-404040995FD4}" srcOrd="7" destOrd="0" presId="urn:microsoft.com/office/officeart/2005/8/layout/list1"/>
    <dgm:cxn modelId="{0E373F7B-44E9-473E-B618-572D07672E12}" type="presParOf" srcId="{E2A8D108-2E73-4931-8268-B3A179516B21}" destId="{6BD70D02-B0B7-48EE-99B2-E41690208E4A}" srcOrd="8" destOrd="0" presId="urn:microsoft.com/office/officeart/2005/8/layout/list1"/>
    <dgm:cxn modelId="{1548B9EC-6289-4C62-863B-0FCE45538742}" type="presParOf" srcId="{6BD70D02-B0B7-48EE-99B2-E41690208E4A}" destId="{5A9CC24C-021C-4DD9-919E-CC4BBAE2DACD}" srcOrd="0" destOrd="0" presId="urn:microsoft.com/office/officeart/2005/8/layout/list1"/>
    <dgm:cxn modelId="{68EFCED7-90EE-4146-B1A5-F4D4B2298E46}" type="presParOf" srcId="{6BD70D02-B0B7-48EE-99B2-E41690208E4A}" destId="{8D83CB04-5517-44EA-96A7-BE5CEC46C0FF}" srcOrd="1" destOrd="0" presId="urn:microsoft.com/office/officeart/2005/8/layout/list1"/>
    <dgm:cxn modelId="{917637D3-ED82-463E-A90D-3DC1AFC6BD83}" type="presParOf" srcId="{E2A8D108-2E73-4931-8268-B3A179516B21}" destId="{DEA02A1D-4D59-45F9-8650-7408531BB3E4}" srcOrd="9" destOrd="0" presId="urn:microsoft.com/office/officeart/2005/8/layout/list1"/>
    <dgm:cxn modelId="{49C332C5-A769-4510-BD50-8FE6567C8E76}" type="presParOf" srcId="{E2A8D108-2E73-4931-8268-B3A179516B21}" destId="{C8DECE47-565D-4D9D-9074-F94BD1311BD8}" srcOrd="10" destOrd="0" presId="urn:microsoft.com/office/officeart/2005/8/layout/list1"/>
    <dgm:cxn modelId="{AB2B5052-6100-4BE6-9920-210795E654FB}" type="presParOf" srcId="{E2A8D108-2E73-4931-8268-B3A179516B21}" destId="{7E40FD0B-9435-461B-AFFB-A7ECFD031D2D}" srcOrd="11" destOrd="0" presId="urn:microsoft.com/office/officeart/2005/8/layout/list1"/>
    <dgm:cxn modelId="{C282B790-3DF0-464A-BE53-4D1D33E487E1}" type="presParOf" srcId="{E2A8D108-2E73-4931-8268-B3A179516B21}" destId="{81A41D1C-64B6-4E19-A399-DE5189A9A163}" srcOrd="12" destOrd="0" presId="urn:microsoft.com/office/officeart/2005/8/layout/list1"/>
    <dgm:cxn modelId="{60510616-168F-4564-B140-1BC06BD06A20}" type="presParOf" srcId="{81A41D1C-64B6-4E19-A399-DE5189A9A163}" destId="{5EDE8059-D735-4E75-A4E4-DF52D8A67BEC}" srcOrd="0" destOrd="0" presId="urn:microsoft.com/office/officeart/2005/8/layout/list1"/>
    <dgm:cxn modelId="{24B19E31-315F-418C-AD68-94AF5286BA9B}" type="presParOf" srcId="{81A41D1C-64B6-4E19-A399-DE5189A9A163}" destId="{FF10656E-8C0A-4DBC-81C1-8236ED220B69}" srcOrd="1" destOrd="0" presId="urn:microsoft.com/office/officeart/2005/8/layout/list1"/>
    <dgm:cxn modelId="{D224EAAC-5C61-4921-BBF3-F40528B1F6C4}" type="presParOf" srcId="{E2A8D108-2E73-4931-8268-B3A179516B21}" destId="{1E80FD6D-850D-4578-9DF0-AAE5C54FFC66}" srcOrd="13" destOrd="0" presId="urn:microsoft.com/office/officeart/2005/8/layout/list1"/>
    <dgm:cxn modelId="{6B28C7F8-1428-4B3C-9A20-C94644933F85}" type="presParOf" srcId="{E2A8D108-2E73-4931-8268-B3A179516B21}" destId="{832CA381-D162-4A0D-BEEF-8E9BCBACA99E}" srcOrd="14" destOrd="0" presId="urn:microsoft.com/office/officeart/2005/8/layout/list1"/>
    <dgm:cxn modelId="{A8D2ED4C-D728-4E92-8D5D-DF1DC95FD1BD}" type="presParOf" srcId="{E2A8D108-2E73-4931-8268-B3A179516B21}" destId="{B084F3D9-6B72-47E0-984A-B986D666EB23}" srcOrd="15" destOrd="0" presId="urn:microsoft.com/office/officeart/2005/8/layout/list1"/>
    <dgm:cxn modelId="{7BF79360-EB76-432C-A284-1D7A593538C9}" type="presParOf" srcId="{E2A8D108-2E73-4931-8268-B3A179516B21}" destId="{8837EE86-34DC-455A-8978-1E9CDC6284E4}" srcOrd="16" destOrd="0" presId="urn:microsoft.com/office/officeart/2005/8/layout/list1"/>
    <dgm:cxn modelId="{8409AD44-0C66-42AB-BA97-4877F1438E0A}" type="presParOf" srcId="{8837EE86-34DC-455A-8978-1E9CDC6284E4}" destId="{FA5CE1AF-7B17-456C-B25F-EBB1C7640CF0}" srcOrd="0" destOrd="0" presId="urn:microsoft.com/office/officeart/2005/8/layout/list1"/>
    <dgm:cxn modelId="{A062F2CF-89B0-4DFC-A963-ABC583E6D121}" type="presParOf" srcId="{8837EE86-34DC-455A-8978-1E9CDC6284E4}" destId="{229113A1-9C23-479A-B1F6-1DEAAF3C7C8F}" srcOrd="1" destOrd="0" presId="urn:microsoft.com/office/officeart/2005/8/layout/list1"/>
    <dgm:cxn modelId="{AD5B5C6B-0F16-47C8-BB13-464954C7B3D7}" type="presParOf" srcId="{E2A8D108-2E73-4931-8268-B3A179516B21}" destId="{B24169C4-6995-448E-8F88-D476C4870FB7}" srcOrd="17" destOrd="0" presId="urn:microsoft.com/office/officeart/2005/8/layout/list1"/>
    <dgm:cxn modelId="{891AA8CE-D41E-4123-98D8-F3A3C4B1D1C6}" type="presParOf" srcId="{E2A8D108-2E73-4931-8268-B3A179516B21}" destId="{938F86ED-3E06-4720-9159-8640D63947D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F454C24-183A-46C9-BC99-207A4301F2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A123CBB-F00C-47EB-BCEF-078FB06C1A12}">
      <dgm:prSet phldrT="[Text]"/>
      <dgm:spPr/>
      <dgm:t>
        <a:bodyPr/>
        <a:lstStyle/>
        <a:p>
          <a:r>
            <a:rPr lang="en-US" dirty="0"/>
            <a:t>Assess/Test</a:t>
          </a:r>
        </a:p>
      </dgm:t>
    </dgm:pt>
    <dgm:pt modelId="{0476A285-1CAD-404B-976E-3D34DC50FEED}" type="parTrans" cxnId="{7D1615E1-41DB-4630-B7CE-493E8F936F3F}">
      <dgm:prSet/>
      <dgm:spPr/>
      <dgm:t>
        <a:bodyPr/>
        <a:lstStyle/>
        <a:p>
          <a:endParaRPr lang="en-US"/>
        </a:p>
      </dgm:t>
    </dgm:pt>
    <dgm:pt modelId="{3542ADD1-E12A-4438-8B85-9F5123093706}" type="sibTrans" cxnId="{7D1615E1-41DB-4630-B7CE-493E8F936F3F}">
      <dgm:prSet/>
      <dgm:spPr/>
      <dgm:t>
        <a:bodyPr/>
        <a:lstStyle/>
        <a:p>
          <a:endParaRPr lang="en-US"/>
        </a:p>
      </dgm:t>
    </dgm:pt>
    <dgm:pt modelId="{89A6E20E-539E-4A40-B3E4-EBD73F7A92D3}">
      <dgm:prSet phldrT="[Text]"/>
      <dgm:spPr/>
      <dgm:t>
        <a:bodyPr/>
        <a:lstStyle/>
        <a:p>
          <a:r>
            <a:rPr lang="en-US" dirty="0"/>
            <a:t>Manage/Prioritize</a:t>
          </a:r>
        </a:p>
      </dgm:t>
    </dgm:pt>
    <dgm:pt modelId="{ABD15EA1-FF18-4FC3-BC6A-DC261F985B7D}" type="parTrans" cxnId="{68917F3F-443E-41BA-949C-5EB2E2D23AB7}">
      <dgm:prSet/>
      <dgm:spPr/>
      <dgm:t>
        <a:bodyPr/>
        <a:lstStyle/>
        <a:p>
          <a:endParaRPr lang="en-US"/>
        </a:p>
      </dgm:t>
    </dgm:pt>
    <dgm:pt modelId="{E40CA522-CF8A-42CD-A81E-15EF4B87016C}" type="sibTrans" cxnId="{68917F3F-443E-41BA-949C-5EB2E2D23AB7}">
      <dgm:prSet/>
      <dgm:spPr/>
      <dgm:t>
        <a:bodyPr/>
        <a:lstStyle/>
        <a:p>
          <a:endParaRPr lang="en-US"/>
        </a:p>
      </dgm:t>
    </dgm:pt>
    <dgm:pt modelId="{10486248-FAD2-45EF-BD98-8B8067ADC0A0}">
      <dgm:prSet phldrT="[Text]"/>
      <dgm:spPr/>
      <dgm:t>
        <a:bodyPr/>
        <a:lstStyle/>
        <a:p>
          <a:r>
            <a:rPr lang="en-US" dirty="0"/>
            <a:t>Remediate</a:t>
          </a:r>
        </a:p>
      </dgm:t>
    </dgm:pt>
    <dgm:pt modelId="{2C37210B-B797-4852-90EE-95CBEA5CE0C1}" type="parTrans" cxnId="{37A9E5A0-DF1E-4B5D-9888-3DDD30A1462A}">
      <dgm:prSet/>
      <dgm:spPr/>
      <dgm:t>
        <a:bodyPr/>
        <a:lstStyle/>
        <a:p>
          <a:endParaRPr lang="en-US"/>
        </a:p>
      </dgm:t>
    </dgm:pt>
    <dgm:pt modelId="{2E04C97A-93FD-460E-B40B-07EFD63CF705}" type="sibTrans" cxnId="{37A9E5A0-DF1E-4B5D-9888-3DDD30A1462A}">
      <dgm:prSet/>
      <dgm:spPr/>
      <dgm:t>
        <a:bodyPr/>
        <a:lstStyle/>
        <a:p>
          <a:endParaRPr lang="en-US"/>
        </a:p>
      </dgm:t>
    </dgm:pt>
    <dgm:pt modelId="{876E5857-5490-4673-8F68-F447A631AF0A}" type="pres">
      <dgm:prSet presAssocID="{1F454C24-183A-46C9-BC99-207A4301F2A2}" presName="cycle" presStyleCnt="0">
        <dgm:presLayoutVars>
          <dgm:dir/>
          <dgm:resizeHandles val="exact"/>
        </dgm:presLayoutVars>
      </dgm:prSet>
      <dgm:spPr/>
    </dgm:pt>
    <dgm:pt modelId="{DA151757-B35C-4564-B0A7-0BBA707C7174}" type="pres">
      <dgm:prSet presAssocID="{DA123CBB-F00C-47EB-BCEF-078FB06C1A12}" presName="node" presStyleLbl="node1" presStyleIdx="0" presStyleCnt="3">
        <dgm:presLayoutVars>
          <dgm:bulletEnabled val="1"/>
        </dgm:presLayoutVars>
      </dgm:prSet>
      <dgm:spPr/>
    </dgm:pt>
    <dgm:pt modelId="{53490647-1A73-4B2B-BEF5-A878FE2A02B7}" type="pres">
      <dgm:prSet presAssocID="{DA123CBB-F00C-47EB-BCEF-078FB06C1A12}" presName="spNode" presStyleCnt="0"/>
      <dgm:spPr/>
    </dgm:pt>
    <dgm:pt modelId="{F52CA841-0877-4A96-9978-B8E7029EA776}" type="pres">
      <dgm:prSet presAssocID="{3542ADD1-E12A-4438-8B85-9F5123093706}" presName="sibTrans" presStyleLbl="sibTrans1D1" presStyleIdx="0" presStyleCnt="3"/>
      <dgm:spPr/>
    </dgm:pt>
    <dgm:pt modelId="{BA246863-59C8-486D-B569-28F72CBBEBFE}" type="pres">
      <dgm:prSet presAssocID="{89A6E20E-539E-4A40-B3E4-EBD73F7A92D3}" presName="node" presStyleLbl="node1" presStyleIdx="1" presStyleCnt="3">
        <dgm:presLayoutVars>
          <dgm:bulletEnabled val="1"/>
        </dgm:presLayoutVars>
      </dgm:prSet>
      <dgm:spPr/>
    </dgm:pt>
    <dgm:pt modelId="{57964C45-254A-48B2-9911-E8FC95545337}" type="pres">
      <dgm:prSet presAssocID="{89A6E20E-539E-4A40-B3E4-EBD73F7A92D3}" presName="spNode" presStyleCnt="0"/>
      <dgm:spPr/>
    </dgm:pt>
    <dgm:pt modelId="{0F37DF01-6B2D-472C-AED5-3E18932A09F7}" type="pres">
      <dgm:prSet presAssocID="{E40CA522-CF8A-42CD-A81E-15EF4B87016C}" presName="sibTrans" presStyleLbl="sibTrans1D1" presStyleIdx="1" presStyleCnt="3"/>
      <dgm:spPr/>
    </dgm:pt>
    <dgm:pt modelId="{49BB1259-4203-48C7-8000-46581C60CD8A}" type="pres">
      <dgm:prSet presAssocID="{10486248-FAD2-45EF-BD98-8B8067ADC0A0}" presName="node" presStyleLbl="node1" presStyleIdx="2" presStyleCnt="3">
        <dgm:presLayoutVars>
          <dgm:bulletEnabled val="1"/>
        </dgm:presLayoutVars>
      </dgm:prSet>
      <dgm:spPr/>
    </dgm:pt>
    <dgm:pt modelId="{113CB46C-C409-4AF9-B021-9AFEE768951B}" type="pres">
      <dgm:prSet presAssocID="{10486248-FAD2-45EF-BD98-8B8067ADC0A0}" presName="spNode" presStyleCnt="0"/>
      <dgm:spPr/>
    </dgm:pt>
    <dgm:pt modelId="{7AFCE21F-14A6-45D0-A483-E95A8C25E325}" type="pres">
      <dgm:prSet presAssocID="{2E04C97A-93FD-460E-B40B-07EFD63CF705}" presName="sibTrans" presStyleLbl="sibTrans1D1" presStyleIdx="2" presStyleCnt="3"/>
      <dgm:spPr/>
    </dgm:pt>
  </dgm:ptLst>
  <dgm:cxnLst>
    <dgm:cxn modelId="{73B99623-4211-4312-91C3-BDCBAADE8C9D}" type="presOf" srcId="{E40CA522-CF8A-42CD-A81E-15EF4B87016C}" destId="{0F37DF01-6B2D-472C-AED5-3E18932A09F7}" srcOrd="0" destOrd="0" presId="urn:microsoft.com/office/officeart/2005/8/layout/cycle5"/>
    <dgm:cxn modelId="{68917F3F-443E-41BA-949C-5EB2E2D23AB7}" srcId="{1F454C24-183A-46C9-BC99-207A4301F2A2}" destId="{89A6E20E-539E-4A40-B3E4-EBD73F7A92D3}" srcOrd="1" destOrd="0" parTransId="{ABD15EA1-FF18-4FC3-BC6A-DC261F985B7D}" sibTransId="{E40CA522-CF8A-42CD-A81E-15EF4B87016C}"/>
    <dgm:cxn modelId="{7D561266-A284-4E47-98A7-28F49A32A744}" type="presOf" srcId="{89A6E20E-539E-4A40-B3E4-EBD73F7A92D3}" destId="{BA246863-59C8-486D-B569-28F72CBBEBFE}" srcOrd="0" destOrd="0" presId="urn:microsoft.com/office/officeart/2005/8/layout/cycle5"/>
    <dgm:cxn modelId="{E881E575-776A-4A85-95B8-DAEF122E1109}" type="presOf" srcId="{2E04C97A-93FD-460E-B40B-07EFD63CF705}" destId="{7AFCE21F-14A6-45D0-A483-E95A8C25E325}" srcOrd="0" destOrd="0" presId="urn:microsoft.com/office/officeart/2005/8/layout/cycle5"/>
    <dgm:cxn modelId="{93773076-B7E0-484E-B12A-FF8EB2DE8EB4}" type="presOf" srcId="{1F454C24-183A-46C9-BC99-207A4301F2A2}" destId="{876E5857-5490-4673-8F68-F447A631AF0A}" srcOrd="0" destOrd="0" presId="urn:microsoft.com/office/officeart/2005/8/layout/cycle5"/>
    <dgm:cxn modelId="{ADDB269A-1C78-4375-9838-DE89869F793C}" type="presOf" srcId="{DA123CBB-F00C-47EB-BCEF-078FB06C1A12}" destId="{DA151757-B35C-4564-B0A7-0BBA707C7174}" srcOrd="0" destOrd="0" presId="urn:microsoft.com/office/officeart/2005/8/layout/cycle5"/>
    <dgm:cxn modelId="{37A9E5A0-DF1E-4B5D-9888-3DDD30A1462A}" srcId="{1F454C24-183A-46C9-BC99-207A4301F2A2}" destId="{10486248-FAD2-45EF-BD98-8B8067ADC0A0}" srcOrd="2" destOrd="0" parTransId="{2C37210B-B797-4852-90EE-95CBEA5CE0C1}" sibTransId="{2E04C97A-93FD-460E-B40B-07EFD63CF705}"/>
    <dgm:cxn modelId="{556BC5A3-DBF0-41BE-9629-70BCC487608C}" type="presOf" srcId="{10486248-FAD2-45EF-BD98-8B8067ADC0A0}" destId="{49BB1259-4203-48C7-8000-46581C60CD8A}" srcOrd="0" destOrd="0" presId="urn:microsoft.com/office/officeart/2005/8/layout/cycle5"/>
    <dgm:cxn modelId="{7D1615E1-41DB-4630-B7CE-493E8F936F3F}" srcId="{1F454C24-183A-46C9-BC99-207A4301F2A2}" destId="{DA123CBB-F00C-47EB-BCEF-078FB06C1A12}" srcOrd="0" destOrd="0" parTransId="{0476A285-1CAD-404B-976E-3D34DC50FEED}" sibTransId="{3542ADD1-E12A-4438-8B85-9F5123093706}"/>
    <dgm:cxn modelId="{119506E9-57A5-4C6D-B8A3-4B4C3D97301C}" type="presOf" srcId="{3542ADD1-E12A-4438-8B85-9F5123093706}" destId="{F52CA841-0877-4A96-9978-B8E7029EA776}" srcOrd="0" destOrd="0" presId="urn:microsoft.com/office/officeart/2005/8/layout/cycle5"/>
    <dgm:cxn modelId="{CF719B3A-4341-4800-B620-285B672B2458}" type="presParOf" srcId="{876E5857-5490-4673-8F68-F447A631AF0A}" destId="{DA151757-B35C-4564-B0A7-0BBA707C7174}" srcOrd="0" destOrd="0" presId="urn:microsoft.com/office/officeart/2005/8/layout/cycle5"/>
    <dgm:cxn modelId="{E5594E3F-5868-4C7C-BB18-660680ED73F2}" type="presParOf" srcId="{876E5857-5490-4673-8F68-F447A631AF0A}" destId="{53490647-1A73-4B2B-BEF5-A878FE2A02B7}" srcOrd="1" destOrd="0" presId="urn:microsoft.com/office/officeart/2005/8/layout/cycle5"/>
    <dgm:cxn modelId="{065EAE75-D61E-4EA7-8774-428D56282622}" type="presParOf" srcId="{876E5857-5490-4673-8F68-F447A631AF0A}" destId="{F52CA841-0877-4A96-9978-B8E7029EA776}" srcOrd="2" destOrd="0" presId="urn:microsoft.com/office/officeart/2005/8/layout/cycle5"/>
    <dgm:cxn modelId="{9299887C-CAC3-460D-B82C-A94D919B2290}" type="presParOf" srcId="{876E5857-5490-4673-8F68-F447A631AF0A}" destId="{BA246863-59C8-486D-B569-28F72CBBEBFE}" srcOrd="3" destOrd="0" presId="urn:microsoft.com/office/officeart/2005/8/layout/cycle5"/>
    <dgm:cxn modelId="{3C2888A9-C999-4250-836A-31C9F3769919}" type="presParOf" srcId="{876E5857-5490-4673-8F68-F447A631AF0A}" destId="{57964C45-254A-48B2-9911-E8FC95545337}" srcOrd="4" destOrd="0" presId="urn:microsoft.com/office/officeart/2005/8/layout/cycle5"/>
    <dgm:cxn modelId="{4ADA2355-FE3E-4F93-A669-B7AB63F5E453}" type="presParOf" srcId="{876E5857-5490-4673-8F68-F447A631AF0A}" destId="{0F37DF01-6B2D-472C-AED5-3E18932A09F7}" srcOrd="5" destOrd="0" presId="urn:microsoft.com/office/officeart/2005/8/layout/cycle5"/>
    <dgm:cxn modelId="{DA7C4F78-2E5F-4C28-AD40-A4516E0A438B}" type="presParOf" srcId="{876E5857-5490-4673-8F68-F447A631AF0A}" destId="{49BB1259-4203-48C7-8000-46581C60CD8A}" srcOrd="6" destOrd="0" presId="urn:microsoft.com/office/officeart/2005/8/layout/cycle5"/>
    <dgm:cxn modelId="{F7D99616-9664-4C56-9F15-0DB20ABE6D71}" type="presParOf" srcId="{876E5857-5490-4673-8F68-F447A631AF0A}" destId="{113CB46C-C409-4AF9-B021-9AFEE768951B}" srcOrd="7" destOrd="0" presId="urn:microsoft.com/office/officeart/2005/8/layout/cycle5"/>
    <dgm:cxn modelId="{5C9DC10C-9611-4E62-B009-49F16D9416DF}" type="presParOf" srcId="{876E5857-5490-4673-8F68-F447A631AF0A}" destId="{7AFCE21F-14A6-45D0-A483-E95A8C25E325}"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A622E-088C-4828-8D27-D2ADCAD6AB6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894AACE-8277-470C-9262-5D4642903D48}">
      <dgm:prSet/>
      <dgm:spPr/>
      <dgm:t>
        <a:bodyPr/>
        <a:lstStyle/>
        <a:p>
          <a:pPr>
            <a:lnSpc>
              <a:spcPct val="100000"/>
            </a:lnSpc>
          </a:pPr>
          <a:r>
            <a:rPr lang="en-US" b="1" i="0"/>
            <a:t>Embed Cyber Risk in Strategic Decisions</a:t>
          </a:r>
          <a:endParaRPr lang="en-US"/>
        </a:p>
      </dgm:t>
    </dgm:pt>
    <dgm:pt modelId="{76031466-D3A0-4269-BCA5-58F913DBBC18}" type="parTrans" cxnId="{BE0C49CB-BBDB-445E-B7BC-F4FEBE5682B5}">
      <dgm:prSet/>
      <dgm:spPr/>
      <dgm:t>
        <a:bodyPr/>
        <a:lstStyle/>
        <a:p>
          <a:endParaRPr lang="en-US"/>
        </a:p>
      </dgm:t>
    </dgm:pt>
    <dgm:pt modelId="{303FBE07-4951-4CF6-AA62-135C92F4BAAA}" type="sibTrans" cxnId="{BE0C49CB-BBDB-445E-B7BC-F4FEBE5682B5}">
      <dgm:prSet/>
      <dgm:spPr/>
      <dgm:t>
        <a:bodyPr/>
        <a:lstStyle/>
        <a:p>
          <a:endParaRPr lang="en-US"/>
        </a:p>
      </dgm:t>
    </dgm:pt>
    <dgm:pt modelId="{3CE5F786-1EB8-4AA9-B3E9-47842E3E0534}">
      <dgm:prSet/>
      <dgm:spPr/>
      <dgm:t>
        <a:bodyPr/>
        <a:lstStyle/>
        <a:p>
          <a:pPr>
            <a:lnSpc>
              <a:spcPct val="100000"/>
            </a:lnSpc>
          </a:pPr>
          <a:r>
            <a:rPr lang="en-US" b="1" i="0"/>
            <a:t>Understand the Cyber Risk Management Program</a:t>
          </a:r>
          <a:endParaRPr lang="en-US"/>
        </a:p>
      </dgm:t>
    </dgm:pt>
    <dgm:pt modelId="{334CD84F-1C3C-4FC2-B673-DA0887BEC693}" type="parTrans" cxnId="{372210CC-9618-4B30-8141-BADAA6E3C209}">
      <dgm:prSet/>
      <dgm:spPr/>
      <dgm:t>
        <a:bodyPr/>
        <a:lstStyle/>
        <a:p>
          <a:endParaRPr lang="en-US"/>
        </a:p>
      </dgm:t>
    </dgm:pt>
    <dgm:pt modelId="{1C2DEFA1-67B4-442F-A01C-4E910E142B5D}" type="sibTrans" cxnId="{372210CC-9618-4B30-8141-BADAA6E3C209}">
      <dgm:prSet/>
      <dgm:spPr/>
      <dgm:t>
        <a:bodyPr/>
        <a:lstStyle/>
        <a:p>
          <a:endParaRPr lang="en-US"/>
        </a:p>
      </dgm:t>
    </dgm:pt>
    <dgm:pt modelId="{AB7A13CD-CE28-47E4-8790-E045D0077EF9}">
      <dgm:prSet/>
      <dgm:spPr/>
      <dgm:t>
        <a:bodyPr/>
        <a:lstStyle/>
        <a:p>
          <a:pPr>
            <a:lnSpc>
              <a:spcPct val="100000"/>
            </a:lnSpc>
          </a:pPr>
          <a:r>
            <a:rPr lang="en-US" b="1" i="0"/>
            <a:t>Monitor Cyber Resilience</a:t>
          </a:r>
          <a:endParaRPr lang="en-US"/>
        </a:p>
      </dgm:t>
    </dgm:pt>
    <dgm:pt modelId="{7F509755-FD45-4E15-88FE-DC8FECF77C92}" type="parTrans" cxnId="{A0A590A6-3EC8-49BA-91A3-F5C4524FC572}">
      <dgm:prSet/>
      <dgm:spPr/>
      <dgm:t>
        <a:bodyPr/>
        <a:lstStyle/>
        <a:p>
          <a:endParaRPr lang="en-US"/>
        </a:p>
      </dgm:t>
    </dgm:pt>
    <dgm:pt modelId="{FA0B0FB6-FD94-4E2F-98E6-B6E32462CBE7}" type="sibTrans" cxnId="{A0A590A6-3EC8-49BA-91A3-F5C4524FC572}">
      <dgm:prSet/>
      <dgm:spPr/>
      <dgm:t>
        <a:bodyPr/>
        <a:lstStyle/>
        <a:p>
          <a:endParaRPr lang="en-US"/>
        </a:p>
      </dgm:t>
    </dgm:pt>
    <dgm:pt modelId="{A51D2383-C5F9-4848-9DF3-BAEF5CE7806C}">
      <dgm:prSet/>
      <dgm:spPr/>
      <dgm:t>
        <a:bodyPr/>
        <a:lstStyle/>
        <a:p>
          <a:pPr>
            <a:lnSpc>
              <a:spcPct val="100000"/>
            </a:lnSpc>
          </a:pPr>
          <a:r>
            <a:rPr lang="en-US" b="1" i="0"/>
            <a:t>Evaluate the Board’s Cyber Oversight Allocation</a:t>
          </a:r>
          <a:endParaRPr lang="en-US"/>
        </a:p>
      </dgm:t>
    </dgm:pt>
    <dgm:pt modelId="{E130E84D-645D-4207-AAD0-15C17B2E468A}" type="parTrans" cxnId="{D491CDFA-FE31-4D67-884D-D6A4D8ECC661}">
      <dgm:prSet/>
      <dgm:spPr/>
      <dgm:t>
        <a:bodyPr/>
        <a:lstStyle/>
        <a:p>
          <a:endParaRPr lang="en-US"/>
        </a:p>
      </dgm:t>
    </dgm:pt>
    <dgm:pt modelId="{A66E7A60-FDC0-4448-A946-575284B820DB}" type="sibTrans" cxnId="{D491CDFA-FE31-4D67-884D-D6A4D8ECC661}">
      <dgm:prSet/>
      <dgm:spPr/>
      <dgm:t>
        <a:bodyPr/>
        <a:lstStyle/>
        <a:p>
          <a:endParaRPr lang="en-US"/>
        </a:p>
      </dgm:t>
    </dgm:pt>
    <dgm:pt modelId="{EB30861E-7406-46B3-AE59-0DBD0EB734C3}" type="pres">
      <dgm:prSet presAssocID="{D38A622E-088C-4828-8D27-D2ADCAD6AB65}" presName="root" presStyleCnt="0">
        <dgm:presLayoutVars>
          <dgm:dir/>
          <dgm:resizeHandles val="exact"/>
        </dgm:presLayoutVars>
      </dgm:prSet>
      <dgm:spPr/>
    </dgm:pt>
    <dgm:pt modelId="{AE635CB3-CAEE-47E2-9FBC-9F2FFB276370}" type="pres">
      <dgm:prSet presAssocID="{3894AACE-8277-470C-9262-5D4642903D48}" presName="compNode" presStyleCnt="0"/>
      <dgm:spPr/>
    </dgm:pt>
    <dgm:pt modelId="{14667AC9-1D9A-4605-ADA8-F51C34E70BA7}" type="pres">
      <dgm:prSet presAssocID="{3894AACE-8277-470C-9262-5D4642903D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6DA57518-6BE0-45F8-B0B8-F70EE253DAD5}" type="pres">
      <dgm:prSet presAssocID="{3894AACE-8277-470C-9262-5D4642903D48}" presName="spaceRect" presStyleCnt="0"/>
      <dgm:spPr/>
    </dgm:pt>
    <dgm:pt modelId="{A4825FA6-118D-4BEB-A983-5738A620EB1F}" type="pres">
      <dgm:prSet presAssocID="{3894AACE-8277-470C-9262-5D4642903D48}" presName="textRect" presStyleLbl="revTx" presStyleIdx="0" presStyleCnt="4">
        <dgm:presLayoutVars>
          <dgm:chMax val="1"/>
          <dgm:chPref val="1"/>
        </dgm:presLayoutVars>
      </dgm:prSet>
      <dgm:spPr/>
    </dgm:pt>
    <dgm:pt modelId="{0EDC0A35-D412-4BBC-8E9D-F9BBAC858AAA}" type="pres">
      <dgm:prSet presAssocID="{303FBE07-4951-4CF6-AA62-135C92F4BAAA}" presName="sibTrans" presStyleCnt="0"/>
      <dgm:spPr/>
    </dgm:pt>
    <dgm:pt modelId="{4142DE0F-CED3-4A52-9DC9-DD2C6889F236}" type="pres">
      <dgm:prSet presAssocID="{3CE5F786-1EB8-4AA9-B3E9-47842E3E0534}" presName="compNode" presStyleCnt="0"/>
      <dgm:spPr/>
    </dgm:pt>
    <dgm:pt modelId="{B66C8D4F-8B2A-4A54-B88D-3CCF6AEE88FB}" type="pres">
      <dgm:prSet presAssocID="{3CE5F786-1EB8-4AA9-B3E9-47842E3E05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E49E6B97-1976-4A1A-A52F-DA25C898CB3E}" type="pres">
      <dgm:prSet presAssocID="{3CE5F786-1EB8-4AA9-B3E9-47842E3E0534}" presName="spaceRect" presStyleCnt="0"/>
      <dgm:spPr/>
    </dgm:pt>
    <dgm:pt modelId="{61420A9F-360A-4DA2-9ED7-FFBEB44A06DA}" type="pres">
      <dgm:prSet presAssocID="{3CE5F786-1EB8-4AA9-B3E9-47842E3E0534}" presName="textRect" presStyleLbl="revTx" presStyleIdx="1" presStyleCnt="4">
        <dgm:presLayoutVars>
          <dgm:chMax val="1"/>
          <dgm:chPref val="1"/>
        </dgm:presLayoutVars>
      </dgm:prSet>
      <dgm:spPr/>
    </dgm:pt>
    <dgm:pt modelId="{2514661E-2DF7-48BB-9079-FD30C52F9BA6}" type="pres">
      <dgm:prSet presAssocID="{1C2DEFA1-67B4-442F-A01C-4E910E142B5D}" presName="sibTrans" presStyleCnt="0"/>
      <dgm:spPr/>
    </dgm:pt>
    <dgm:pt modelId="{AED7CC6C-BF89-4775-9F6E-CFC21462990D}" type="pres">
      <dgm:prSet presAssocID="{AB7A13CD-CE28-47E4-8790-E045D0077EF9}" presName="compNode" presStyleCnt="0"/>
      <dgm:spPr/>
    </dgm:pt>
    <dgm:pt modelId="{4A7DBA27-E248-4E21-A741-5D5E6A198C71}" type="pres">
      <dgm:prSet presAssocID="{AB7A13CD-CE28-47E4-8790-E045D0077E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BD43D11F-367C-47D8-BFDA-5A91FD1988A3}" type="pres">
      <dgm:prSet presAssocID="{AB7A13CD-CE28-47E4-8790-E045D0077EF9}" presName="spaceRect" presStyleCnt="0"/>
      <dgm:spPr/>
    </dgm:pt>
    <dgm:pt modelId="{D8FDBB5F-1EAB-4E8F-9C8C-F6681CB56B84}" type="pres">
      <dgm:prSet presAssocID="{AB7A13CD-CE28-47E4-8790-E045D0077EF9}" presName="textRect" presStyleLbl="revTx" presStyleIdx="2" presStyleCnt="4">
        <dgm:presLayoutVars>
          <dgm:chMax val="1"/>
          <dgm:chPref val="1"/>
        </dgm:presLayoutVars>
      </dgm:prSet>
      <dgm:spPr/>
    </dgm:pt>
    <dgm:pt modelId="{5185DE2D-F4D7-4672-8E8D-1B5CDD72E633}" type="pres">
      <dgm:prSet presAssocID="{FA0B0FB6-FD94-4E2F-98E6-B6E32462CBE7}" presName="sibTrans" presStyleCnt="0"/>
      <dgm:spPr/>
    </dgm:pt>
    <dgm:pt modelId="{0EF8CC81-0CA4-4D36-9AC2-BBA97195D43E}" type="pres">
      <dgm:prSet presAssocID="{A51D2383-C5F9-4848-9DF3-BAEF5CE7806C}" presName="compNode" presStyleCnt="0"/>
      <dgm:spPr/>
    </dgm:pt>
    <dgm:pt modelId="{07244341-7531-4DE9-9574-1868968BA4E0}" type="pres">
      <dgm:prSet presAssocID="{A51D2383-C5F9-4848-9DF3-BAEF5CE780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7FCE46E4-78DB-486B-B525-714F7537B9C0}" type="pres">
      <dgm:prSet presAssocID="{A51D2383-C5F9-4848-9DF3-BAEF5CE7806C}" presName="spaceRect" presStyleCnt="0"/>
      <dgm:spPr/>
    </dgm:pt>
    <dgm:pt modelId="{D9A4094B-3F7F-438B-A8FD-D0CCE3B4F871}" type="pres">
      <dgm:prSet presAssocID="{A51D2383-C5F9-4848-9DF3-BAEF5CE7806C}" presName="textRect" presStyleLbl="revTx" presStyleIdx="3" presStyleCnt="4">
        <dgm:presLayoutVars>
          <dgm:chMax val="1"/>
          <dgm:chPref val="1"/>
        </dgm:presLayoutVars>
      </dgm:prSet>
      <dgm:spPr/>
    </dgm:pt>
  </dgm:ptLst>
  <dgm:cxnLst>
    <dgm:cxn modelId="{28640A0C-0ECA-45BA-AD0F-802A52BEA9CE}" type="presOf" srcId="{D38A622E-088C-4828-8D27-D2ADCAD6AB65}" destId="{EB30861E-7406-46B3-AE59-0DBD0EB734C3}" srcOrd="0" destOrd="0" presId="urn:microsoft.com/office/officeart/2018/2/layout/IconLabelList"/>
    <dgm:cxn modelId="{BD0E0B26-B10F-4576-8CCC-DE4B79AC0558}" type="presOf" srcId="{AB7A13CD-CE28-47E4-8790-E045D0077EF9}" destId="{D8FDBB5F-1EAB-4E8F-9C8C-F6681CB56B84}" srcOrd="0" destOrd="0" presId="urn:microsoft.com/office/officeart/2018/2/layout/IconLabelList"/>
    <dgm:cxn modelId="{806480A1-72EE-46C6-AFAF-C2A0562D6C06}" type="presOf" srcId="{A51D2383-C5F9-4848-9DF3-BAEF5CE7806C}" destId="{D9A4094B-3F7F-438B-A8FD-D0CCE3B4F871}" srcOrd="0" destOrd="0" presId="urn:microsoft.com/office/officeart/2018/2/layout/IconLabelList"/>
    <dgm:cxn modelId="{A0A590A6-3EC8-49BA-91A3-F5C4524FC572}" srcId="{D38A622E-088C-4828-8D27-D2ADCAD6AB65}" destId="{AB7A13CD-CE28-47E4-8790-E045D0077EF9}" srcOrd="2" destOrd="0" parTransId="{7F509755-FD45-4E15-88FE-DC8FECF77C92}" sibTransId="{FA0B0FB6-FD94-4E2F-98E6-B6E32462CBE7}"/>
    <dgm:cxn modelId="{BE0C49CB-BBDB-445E-B7BC-F4FEBE5682B5}" srcId="{D38A622E-088C-4828-8D27-D2ADCAD6AB65}" destId="{3894AACE-8277-470C-9262-5D4642903D48}" srcOrd="0" destOrd="0" parTransId="{76031466-D3A0-4269-BCA5-58F913DBBC18}" sibTransId="{303FBE07-4951-4CF6-AA62-135C92F4BAAA}"/>
    <dgm:cxn modelId="{372210CC-9618-4B30-8141-BADAA6E3C209}" srcId="{D38A622E-088C-4828-8D27-D2ADCAD6AB65}" destId="{3CE5F786-1EB8-4AA9-B3E9-47842E3E0534}" srcOrd="1" destOrd="0" parTransId="{334CD84F-1C3C-4FC2-B673-DA0887BEC693}" sibTransId="{1C2DEFA1-67B4-442F-A01C-4E910E142B5D}"/>
    <dgm:cxn modelId="{3C41B5CE-D835-47CD-B674-C0F20290AD95}" type="presOf" srcId="{3894AACE-8277-470C-9262-5D4642903D48}" destId="{A4825FA6-118D-4BEB-A983-5738A620EB1F}" srcOrd="0" destOrd="0" presId="urn:microsoft.com/office/officeart/2018/2/layout/IconLabelList"/>
    <dgm:cxn modelId="{C38DF7D2-38E8-4CEA-B341-5BF1FE1508B4}" type="presOf" srcId="{3CE5F786-1EB8-4AA9-B3E9-47842E3E0534}" destId="{61420A9F-360A-4DA2-9ED7-FFBEB44A06DA}" srcOrd="0" destOrd="0" presId="urn:microsoft.com/office/officeart/2018/2/layout/IconLabelList"/>
    <dgm:cxn modelId="{D491CDFA-FE31-4D67-884D-D6A4D8ECC661}" srcId="{D38A622E-088C-4828-8D27-D2ADCAD6AB65}" destId="{A51D2383-C5F9-4848-9DF3-BAEF5CE7806C}" srcOrd="3" destOrd="0" parTransId="{E130E84D-645D-4207-AAD0-15C17B2E468A}" sibTransId="{A66E7A60-FDC0-4448-A946-575284B820DB}"/>
    <dgm:cxn modelId="{2A56F222-69C0-483A-953D-2B979C9DCBF4}" type="presParOf" srcId="{EB30861E-7406-46B3-AE59-0DBD0EB734C3}" destId="{AE635CB3-CAEE-47E2-9FBC-9F2FFB276370}" srcOrd="0" destOrd="0" presId="urn:microsoft.com/office/officeart/2018/2/layout/IconLabelList"/>
    <dgm:cxn modelId="{4292ED0F-4ED6-41EB-9809-5459E9CC2127}" type="presParOf" srcId="{AE635CB3-CAEE-47E2-9FBC-9F2FFB276370}" destId="{14667AC9-1D9A-4605-ADA8-F51C34E70BA7}" srcOrd="0" destOrd="0" presId="urn:microsoft.com/office/officeart/2018/2/layout/IconLabelList"/>
    <dgm:cxn modelId="{27C5AD0A-B77F-4E72-B049-C74580317CE6}" type="presParOf" srcId="{AE635CB3-CAEE-47E2-9FBC-9F2FFB276370}" destId="{6DA57518-6BE0-45F8-B0B8-F70EE253DAD5}" srcOrd="1" destOrd="0" presId="urn:microsoft.com/office/officeart/2018/2/layout/IconLabelList"/>
    <dgm:cxn modelId="{DF7D0EEA-CE00-42C0-9357-14474A5ED1CF}" type="presParOf" srcId="{AE635CB3-CAEE-47E2-9FBC-9F2FFB276370}" destId="{A4825FA6-118D-4BEB-A983-5738A620EB1F}" srcOrd="2" destOrd="0" presId="urn:microsoft.com/office/officeart/2018/2/layout/IconLabelList"/>
    <dgm:cxn modelId="{A4D11324-8670-4401-A15A-52FD25AA8D48}" type="presParOf" srcId="{EB30861E-7406-46B3-AE59-0DBD0EB734C3}" destId="{0EDC0A35-D412-4BBC-8E9D-F9BBAC858AAA}" srcOrd="1" destOrd="0" presId="urn:microsoft.com/office/officeart/2018/2/layout/IconLabelList"/>
    <dgm:cxn modelId="{28CC3A78-39D0-4EA3-998A-0A321C7717D4}" type="presParOf" srcId="{EB30861E-7406-46B3-AE59-0DBD0EB734C3}" destId="{4142DE0F-CED3-4A52-9DC9-DD2C6889F236}" srcOrd="2" destOrd="0" presId="urn:microsoft.com/office/officeart/2018/2/layout/IconLabelList"/>
    <dgm:cxn modelId="{C8C081F1-2A2A-4CE3-B3B4-74135B31FF22}" type="presParOf" srcId="{4142DE0F-CED3-4A52-9DC9-DD2C6889F236}" destId="{B66C8D4F-8B2A-4A54-B88D-3CCF6AEE88FB}" srcOrd="0" destOrd="0" presId="urn:microsoft.com/office/officeart/2018/2/layout/IconLabelList"/>
    <dgm:cxn modelId="{55F11F62-D455-4A2C-AB4A-1DA393C447A3}" type="presParOf" srcId="{4142DE0F-CED3-4A52-9DC9-DD2C6889F236}" destId="{E49E6B97-1976-4A1A-A52F-DA25C898CB3E}" srcOrd="1" destOrd="0" presId="urn:microsoft.com/office/officeart/2018/2/layout/IconLabelList"/>
    <dgm:cxn modelId="{6DD70A16-FEFF-4C48-8952-D9E4A4B9C44B}" type="presParOf" srcId="{4142DE0F-CED3-4A52-9DC9-DD2C6889F236}" destId="{61420A9F-360A-4DA2-9ED7-FFBEB44A06DA}" srcOrd="2" destOrd="0" presId="urn:microsoft.com/office/officeart/2018/2/layout/IconLabelList"/>
    <dgm:cxn modelId="{E6D296F8-A2CF-4384-B9A5-A6E64074A440}" type="presParOf" srcId="{EB30861E-7406-46B3-AE59-0DBD0EB734C3}" destId="{2514661E-2DF7-48BB-9079-FD30C52F9BA6}" srcOrd="3" destOrd="0" presId="urn:microsoft.com/office/officeart/2018/2/layout/IconLabelList"/>
    <dgm:cxn modelId="{8582AB9C-3770-4B87-A777-395CD691C1F2}" type="presParOf" srcId="{EB30861E-7406-46B3-AE59-0DBD0EB734C3}" destId="{AED7CC6C-BF89-4775-9F6E-CFC21462990D}" srcOrd="4" destOrd="0" presId="urn:microsoft.com/office/officeart/2018/2/layout/IconLabelList"/>
    <dgm:cxn modelId="{D04F2831-A1C9-4A54-8B19-F7CC33749933}" type="presParOf" srcId="{AED7CC6C-BF89-4775-9F6E-CFC21462990D}" destId="{4A7DBA27-E248-4E21-A741-5D5E6A198C71}" srcOrd="0" destOrd="0" presId="urn:microsoft.com/office/officeart/2018/2/layout/IconLabelList"/>
    <dgm:cxn modelId="{8C982EF9-491A-416E-AC7A-C3CC1746E89C}" type="presParOf" srcId="{AED7CC6C-BF89-4775-9F6E-CFC21462990D}" destId="{BD43D11F-367C-47D8-BFDA-5A91FD1988A3}" srcOrd="1" destOrd="0" presId="urn:microsoft.com/office/officeart/2018/2/layout/IconLabelList"/>
    <dgm:cxn modelId="{E401E59A-E07A-4813-B741-98727EA7F74D}" type="presParOf" srcId="{AED7CC6C-BF89-4775-9F6E-CFC21462990D}" destId="{D8FDBB5F-1EAB-4E8F-9C8C-F6681CB56B84}" srcOrd="2" destOrd="0" presId="urn:microsoft.com/office/officeart/2018/2/layout/IconLabelList"/>
    <dgm:cxn modelId="{2D8914BE-178D-4D57-BC17-D478F4C36FB2}" type="presParOf" srcId="{EB30861E-7406-46B3-AE59-0DBD0EB734C3}" destId="{5185DE2D-F4D7-4672-8E8D-1B5CDD72E633}" srcOrd="5" destOrd="0" presId="urn:microsoft.com/office/officeart/2018/2/layout/IconLabelList"/>
    <dgm:cxn modelId="{93FE5F21-7E70-4546-84FD-8B1BC1894BFD}" type="presParOf" srcId="{EB30861E-7406-46B3-AE59-0DBD0EB734C3}" destId="{0EF8CC81-0CA4-4D36-9AC2-BBA97195D43E}" srcOrd="6" destOrd="0" presId="urn:microsoft.com/office/officeart/2018/2/layout/IconLabelList"/>
    <dgm:cxn modelId="{82D2C94B-625C-403C-8D3C-6C405ED319B7}" type="presParOf" srcId="{0EF8CC81-0CA4-4D36-9AC2-BBA97195D43E}" destId="{07244341-7531-4DE9-9574-1868968BA4E0}" srcOrd="0" destOrd="0" presId="urn:microsoft.com/office/officeart/2018/2/layout/IconLabelList"/>
    <dgm:cxn modelId="{C140FC7D-B5A1-4E8E-AF22-87C0B08CE520}" type="presParOf" srcId="{0EF8CC81-0CA4-4D36-9AC2-BBA97195D43E}" destId="{7FCE46E4-78DB-486B-B525-714F7537B9C0}" srcOrd="1" destOrd="0" presId="urn:microsoft.com/office/officeart/2018/2/layout/IconLabelList"/>
    <dgm:cxn modelId="{6D4E309D-C544-4384-BB89-7A1203493CD4}" type="presParOf" srcId="{0EF8CC81-0CA4-4D36-9AC2-BBA97195D43E}" destId="{D9A4094B-3F7F-438B-A8FD-D0CCE3B4F87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73521-1093-474E-8923-7E87E59F62F8}" type="doc">
      <dgm:prSet loTypeId="urn:microsoft.com/office/officeart/2018/5/layout/IconLeafLabelList" loCatId="icon" qsTypeId="urn:microsoft.com/office/officeart/2005/8/quickstyle/simple1" qsCatId="simple" csTypeId="urn:microsoft.com/office/officeart/2005/8/colors/accent1_3" csCatId="accent1" phldr="1"/>
      <dgm:spPr/>
      <dgm:t>
        <a:bodyPr/>
        <a:lstStyle/>
        <a:p>
          <a:endParaRPr lang="en-US"/>
        </a:p>
      </dgm:t>
    </dgm:pt>
    <dgm:pt modelId="{2AE3B92C-CB3D-44C5-893E-7C26D7417476}">
      <dgm:prSet/>
      <dgm:spPr/>
      <dgm:t>
        <a:bodyPr/>
        <a:lstStyle/>
        <a:p>
          <a:pPr>
            <a:lnSpc>
              <a:spcPct val="100000"/>
            </a:lnSpc>
            <a:defRPr cap="all"/>
          </a:pPr>
          <a:r>
            <a:rPr lang="en-US"/>
            <a:t>Big Topic</a:t>
          </a:r>
        </a:p>
      </dgm:t>
    </dgm:pt>
    <dgm:pt modelId="{BD7D64A7-7048-4E4B-8739-07342F865D96}" type="parTrans" cxnId="{4988546A-558B-43D5-80B9-7EAE7DD08A03}">
      <dgm:prSet/>
      <dgm:spPr/>
      <dgm:t>
        <a:bodyPr/>
        <a:lstStyle/>
        <a:p>
          <a:endParaRPr lang="en-US"/>
        </a:p>
      </dgm:t>
    </dgm:pt>
    <dgm:pt modelId="{F346B9C0-4F27-4C22-B71E-8C4C5DE6E613}" type="sibTrans" cxnId="{4988546A-558B-43D5-80B9-7EAE7DD08A03}">
      <dgm:prSet/>
      <dgm:spPr/>
      <dgm:t>
        <a:bodyPr/>
        <a:lstStyle/>
        <a:p>
          <a:endParaRPr lang="en-US"/>
        </a:p>
      </dgm:t>
    </dgm:pt>
    <dgm:pt modelId="{CA84EB50-C52A-4330-9997-3AA3215A15B5}">
      <dgm:prSet/>
      <dgm:spPr/>
      <dgm:t>
        <a:bodyPr/>
        <a:lstStyle/>
        <a:p>
          <a:pPr>
            <a:lnSpc>
              <a:spcPct val="100000"/>
            </a:lnSpc>
            <a:defRPr cap="all"/>
          </a:pPr>
          <a:r>
            <a:rPr lang="en-US"/>
            <a:t>Uses in Senior living</a:t>
          </a:r>
        </a:p>
      </dgm:t>
    </dgm:pt>
    <dgm:pt modelId="{E79515F5-2D84-4839-98FC-2EA64E64E336}" type="parTrans" cxnId="{29F0E245-27A5-43C1-9FA6-8C37B651EBB2}">
      <dgm:prSet/>
      <dgm:spPr/>
      <dgm:t>
        <a:bodyPr/>
        <a:lstStyle/>
        <a:p>
          <a:endParaRPr lang="en-US"/>
        </a:p>
      </dgm:t>
    </dgm:pt>
    <dgm:pt modelId="{123591BA-829C-49E8-B140-2FCCE78A1CD2}" type="sibTrans" cxnId="{29F0E245-27A5-43C1-9FA6-8C37B651EBB2}">
      <dgm:prSet/>
      <dgm:spPr/>
      <dgm:t>
        <a:bodyPr/>
        <a:lstStyle/>
        <a:p>
          <a:endParaRPr lang="en-US"/>
        </a:p>
      </dgm:t>
    </dgm:pt>
    <dgm:pt modelId="{CB21D87B-D8AA-4F66-9534-21C94959E4A0}">
      <dgm:prSet/>
      <dgm:spPr/>
      <dgm:t>
        <a:bodyPr/>
        <a:lstStyle/>
        <a:p>
          <a:pPr>
            <a:lnSpc>
              <a:spcPct val="100000"/>
            </a:lnSpc>
            <a:defRPr cap="all"/>
          </a:pPr>
          <a:r>
            <a:rPr lang="en-US"/>
            <a:t>Implement Policies and Procedures around the Use of AI within your organization (Base policy provided)</a:t>
          </a:r>
        </a:p>
      </dgm:t>
    </dgm:pt>
    <dgm:pt modelId="{06536548-49C1-4CC4-AE44-DB46EC7180DA}" type="parTrans" cxnId="{0DFEF86C-7C4B-4180-BF30-93A3E700CDEA}">
      <dgm:prSet/>
      <dgm:spPr/>
      <dgm:t>
        <a:bodyPr/>
        <a:lstStyle/>
        <a:p>
          <a:endParaRPr lang="en-US"/>
        </a:p>
      </dgm:t>
    </dgm:pt>
    <dgm:pt modelId="{35C0F402-C75C-4107-9D44-24743E421FDA}" type="sibTrans" cxnId="{0DFEF86C-7C4B-4180-BF30-93A3E700CDEA}">
      <dgm:prSet/>
      <dgm:spPr/>
      <dgm:t>
        <a:bodyPr/>
        <a:lstStyle/>
        <a:p>
          <a:endParaRPr lang="en-US"/>
        </a:p>
      </dgm:t>
    </dgm:pt>
    <dgm:pt modelId="{7F775C76-1C7B-4E26-9833-EE097DA09F8A}" type="pres">
      <dgm:prSet presAssocID="{AD973521-1093-474E-8923-7E87E59F62F8}" presName="root" presStyleCnt="0">
        <dgm:presLayoutVars>
          <dgm:dir/>
          <dgm:resizeHandles val="exact"/>
        </dgm:presLayoutVars>
      </dgm:prSet>
      <dgm:spPr/>
    </dgm:pt>
    <dgm:pt modelId="{547D15E3-5DD2-464F-949D-51A8A612305B}" type="pres">
      <dgm:prSet presAssocID="{2AE3B92C-CB3D-44C5-893E-7C26D7417476}" presName="compNode" presStyleCnt="0"/>
      <dgm:spPr/>
    </dgm:pt>
    <dgm:pt modelId="{FB66DA41-31ED-49E9-B375-4A14A323C607}" type="pres">
      <dgm:prSet presAssocID="{2AE3B92C-CB3D-44C5-893E-7C26D7417476}" presName="iconBgRect" presStyleLbl="bgShp" presStyleIdx="0" presStyleCnt="3"/>
      <dgm:spPr>
        <a:prstGeom prst="round2DiagRect">
          <a:avLst>
            <a:gd name="adj1" fmla="val 29727"/>
            <a:gd name="adj2" fmla="val 0"/>
          </a:avLst>
        </a:prstGeom>
      </dgm:spPr>
    </dgm:pt>
    <dgm:pt modelId="{C30FC2E8-020F-46CC-9B26-1D03B1FB0742}" type="pres">
      <dgm:prSet presAssocID="{2AE3B92C-CB3D-44C5-893E-7C26D74174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4F8F763-2C67-4473-BF1D-28BDEEBB4190}" type="pres">
      <dgm:prSet presAssocID="{2AE3B92C-CB3D-44C5-893E-7C26D7417476}" presName="spaceRect" presStyleCnt="0"/>
      <dgm:spPr/>
    </dgm:pt>
    <dgm:pt modelId="{7582DBC9-5B8E-478D-A0B3-D816610AE1BA}" type="pres">
      <dgm:prSet presAssocID="{2AE3B92C-CB3D-44C5-893E-7C26D7417476}" presName="textRect" presStyleLbl="revTx" presStyleIdx="0" presStyleCnt="3">
        <dgm:presLayoutVars>
          <dgm:chMax val="1"/>
          <dgm:chPref val="1"/>
        </dgm:presLayoutVars>
      </dgm:prSet>
      <dgm:spPr/>
    </dgm:pt>
    <dgm:pt modelId="{F53F0C57-19A3-4558-9941-C4ADE37CCF25}" type="pres">
      <dgm:prSet presAssocID="{F346B9C0-4F27-4C22-B71E-8C4C5DE6E613}" presName="sibTrans" presStyleCnt="0"/>
      <dgm:spPr/>
    </dgm:pt>
    <dgm:pt modelId="{D11D9197-D993-439B-A54F-C9084EEAC36D}" type="pres">
      <dgm:prSet presAssocID="{CA84EB50-C52A-4330-9997-3AA3215A15B5}" presName="compNode" presStyleCnt="0"/>
      <dgm:spPr/>
    </dgm:pt>
    <dgm:pt modelId="{BE8AEB17-B0E7-49AB-A2B3-0108D0B4F28C}" type="pres">
      <dgm:prSet presAssocID="{CA84EB50-C52A-4330-9997-3AA3215A15B5}" presName="iconBgRect" presStyleLbl="bgShp" presStyleIdx="1" presStyleCnt="3"/>
      <dgm:spPr>
        <a:prstGeom prst="round2DiagRect">
          <a:avLst>
            <a:gd name="adj1" fmla="val 29727"/>
            <a:gd name="adj2" fmla="val 0"/>
          </a:avLst>
        </a:prstGeom>
      </dgm:spPr>
    </dgm:pt>
    <dgm:pt modelId="{61D7F9EE-803A-4E04-9E1B-A15985F48E0B}" type="pres">
      <dgm:prSet presAssocID="{CA84EB50-C52A-4330-9997-3AA3215A15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Cane"/>
        </a:ext>
      </dgm:extLst>
    </dgm:pt>
    <dgm:pt modelId="{BD59B52D-9C85-4824-8AC3-6F93AB5A5B34}" type="pres">
      <dgm:prSet presAssocID="{CA84EB50-C52A-4330-9997-3AA3215A15B5}" presName="spaceRect" presStyleCnt="0"/>
      <dgm:spPr/>
    </dgm:pt>
    <dgm:pt modelId="{12C7E58B-E858-4276-A8FE-9CD42E4625B2}" type="pres">
      <dgm:prSet presAssocID="{CA84EB50-C52A-4330-9997-3AA3215A15B5}" presName="textRect" presStyleLbl="revTx" presStyleIdx="1" presStyleCnt="3">
        <dgm:presLayoutVars>
          <dgm:chMax val="1"/>
          <dgm:chPref val="1"/>
        </dgm:presLayoutVars>
      </dgm:prSet>
      <dgm:spPr/>
    </dgm:pt>
    <dgm:pt modelId="{A53C8785-520F-42B6-B1AD-1F87752A5E8E}" type="pres">
      <dgm:prSet presAssocID="{123591BA-829C-49E8-B140-2FCCE78A1CD2}" presName="sibTrans" presStyleCnt="0"/>
      <dgm:spPr/>
    </dgm:pt>
    <dgm:pt modelId="{43C89D5E-E2C2-4021-8BB6-136381A9F50E}" type="pres">
      <dgm:prSet presAssocID="{CB21D87B-D8AA-4F66-9534-21C94959E4A0}" presName="compNode" presStyleCnt="0"/>
      <dgm:spPr/>
    </dgm:pt>
    <dgm:pt modelId="{C85C9698-F718-4479-BCAE-51601D776830}" type="pres">
      <dgm:prSet presAssocID="{CB21D87B-D8AA-4F66-9534-21C94959E4A0}" presName="iconBgRect" presStyleLbl="bgShp" presStyleIdx="2" presStyleCnt="3"/>
      <dgm:spPr>
        <a:prstGeom prst="round2DiagRect">
          <a:avLst>
            <a:gd name="adj1" fmla="val 29727"/>
            <a:gd name="adj2" fmla="val 0"/>
          </a:avLst>
        </a:prstGeom>
      </dgm:spPr>
    </dgm:pt>
    <dgm:pt modelId="{788247AC-3ED7-4319-8BB6-4802B514DA1D}" type="pres">
      <dgm:prSet presAssocID="{CB21D87B-D8AA-4F66-9534-21C94959E4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C39E13DA-0AA2-41F7-A6AA-2897B706D0D3}" type="pres">
      <dgm:prSet presAssocID="{CB21D87B-D8AA-4F66-9534-21C94959E4A0}" presName="spaceRect" presStyleCnt="0"/>
      <dgm:spPr/>
    </dgm:pt>
    <dgm:pt modelId="{BCFCBE06-7E2F-4220-907A-E1DE3B2C4F4D}" type="pres">
      <dgm:prSet presAssocID="{CB21D87B-D8AA-4F66-9534-21C94959E4A0}" presName="textRect" presStyleLbl="revTx" presStyleIdx="2" presStyleCnt="3">
        <dgm:presLayoutVars>
          <dgm:chMax val="1"/>
          <dgm:chPref val="1"/>
        </dgm:presLayoutVars>
      </dgm:prSet>
      <dgm:spPr/>
    </dgm:pt>
  </dgm:ptLst>
  <dgm:cxnLst>
    <dgm:cxn modelId="{ABD8671C-74F9-403C-ADFF-B97A80B3E749}" type="presOf" srcId="{AD973521-1093-474E-8923-7E87E59F62F8}" destId="{7F775C76-1C7B-4E26-9833-EE097DA09F8A}" srcOrd="0" destOrd="0" presId="urn:microsoft.com/office/officeart/2018/5/layout/IconLeafLabelList"/>
    <dgm:cxn modelId="{F041432A-4987-4407-857C-9EF99570C53B}" type="presOf" srcId="{2AE3B92C-CB3D-44C5-893E-7C26D7417476}" destId="{7582DBC9-5B8E-478D-A0B3-D816610AE1BA}" srcOrd="0" destOrd="0" presId="urn:microsoft.com/office/officeart/2018/5/layout/IconLeafLabelList"/>
    <dgm:cxn modelId="{29F0E245-27A5-43C1-9FA6-8C37B651EBB2}" srcId="{AD973521-1093-474E-8923-7E87E59F62F8}" destId="{CA84EB50-C52A-4330-9997-3AA3215A15B5}" srcOrd="1" destOrd="0" parTransId="{E79515F5-2D84-4839-98FC-2EA64E64E336}" sibTransId="{123591BA-829C-49E8-B140-2FCCE78A1CD2}"/>
    <dgm:cxn modelId="{4988546A-558B-43D5-80B9-7EAE7DD08A03}" srcId="{AD973521-1093-474E-8923-7E87E59F62F8}" destId="{2AE3B92C-CB3D-44C5-893E-7C26D7417476}" srcOrd="0" destOrd="0" parTransId="{BD7D64A7-7048-4E4B-8739-07342F865D96}" sibTransId="{F346B9C0-4F27-4C22-B71E-8C4C5DE6E613}"/>
    <dgm:cxn modelId="{0DFEF86C-7C4B-4180-BF30-93A3E700CDEA}" srcId="{AD973521-1093-474E-8923-7E87E59F62F8}" destId="{CB21D87B-D8AA-4F66-9534-21C94959E4A0}" srcOrd="2" destOrd="0" parTransId="{06536548-49C1-4CC4-AE44-DB46EC7180DA}" sibTransId="{35C0F402-C75C-4107-9D44-24743E421FDA}"/>
    <dgm:cxn modelId="{68D9576F-3438-4848-B0FD-9FA03AE026E8}" type="presOf" srcId="{CB21D87B-D8AA-4F66-9534-21C94959E4A0}" destId="{BCFCBE06-7E2F-4220-907A-E1DE3B2C4F4D}" srcOrd="0" destOrd="0" presId="urn:microsoft.com/office/officeart/2018/5/layout/IconLeafLabelList"/>
    <dgm:cxn modelId="{239241F7-4D3E-4B66-B42E-9CBCC7626AAD}" type="presOf" srcId="{CA84EB50-C52A-4330-9997-3AA3215A15B5}" destId="{12C7E58B-E858-4276-A8FE-9CD42E4625B2}" srcOrd="0" destOrd="0" presId="urn:microsoft.com/office/officeart/2018/5/layout/IconLeafLabelList"/>
    <dgm:cxn modelId="{AF8FCA3A-F1FC-4693-8D52-E18FE40F89C6}" type="presParOf" srcId="{7F775C76-1C7B-4E26-9833-EE097DA09F8A}" destId="{547D15E3-5DD2-464F-949D-51A8A612305B}" srcOrd="0" destOrd="0" presId="urn:microsoft.com/office/officeart/2018/5/layout/IconLeafLabelList"/>
    <dgm:cxn modelId="{4D95E7CA-8A36-4F05-AA25-31896CA22666}" type="presParOf" srcId="{547D15E3-5DD2-464F-949D-51A8A612305B}" destId="{FB66DA41-31ED-49E9-B375-4A14A323C607}" srcOrd="0" destOrd="0" presId="urn:microsoft.com/office/officeart/2018/5/layout/IconLeafLabelList"/>
    <dgm:cxn modelId="{F2DC083A-1A1C-4B16-A9E6-AB6761AF56CE}" type="presParOf" srcId="{547D15E3-5DD2-464F-949D-51A8A612305B}" destId="{C30FC2E8-020F-46CC-9B26-1D03B1FB0742}" srcOrd="1" destOrd="0" presId="urn:microsoft.com/office/officeart/2018/5/layout/IconLeafLabelList"/>
    <dgm:cxn modelId="{38756952-5B94-4C86-B26E-D9CB731F26AA}" type="presParOf" srcId="{547D15E3-5DD2-464F-949D-51A8A612305B}" destId="{44F8F763-2C67-4473-BF1D-28BDEEBB4190}" srcOrd="2" destOrd="0" presId="urn:microsoft.com/office/officeart/2018/5/layout/IconLeafLabelList"/>
    <dgm:cxn modelId="{A3B9EE3C-B83A-4951-A447-5A680867508D}" type="presParOf" srcId="{547D15E3-5DD2-464F-949D-51A8A612305B}" destId="{7582DBC9-5B8E-478D-A0B3-D816610AE1BA}" srcOrd="3" destOrd="0" presId="urn:microsoft.com/office/officeart/2018/5/layout/IconLeafLabelList"/>
    <dgm:cxn modelId="{97ECADCE-0627-4780-8A1D-ADDD8BD6CC10}" type="presParOf" srcId="{7F775C76-1C7B-4E26-9833-EE097DA09F8A}" destId="{F53F0C57-19A3-4558-9941-C4ADE37CCF25}" srcOrd="1" destOrd="0" presId="urn:microsoft.com/office/officeart/2018/5/layout/IconLeafLabelList"/>
    <dgm:cxn modelId="{593E25A1-B403-4976-9E33-BD564EB48AA4}" type="presParOf" srcId="{7F775C76-1C7B-4E26-9833-EE097DA09F8A}" destId="{D11D9197-D993-439B-A54F-C9084EEAC36D}" srcOrd="2" destOrd="0" presId="urn:microsoft.com/office/officeart/2018/5/layout/IconLeafLabelList"/>
    <dgm:cxn modelId="{06FD5589-2F92-4875-9645-5ED4A1C29FFA}" type="presParOf" srcId="{D11D9197-D993-439B-A54F-C9084EEAC36D}" destId="{BE8AEB17-B0E7-49AB-A2B3-0108D0B4F28C}" srcOrd="0" destOrd="0" presId="urn:microsoft.com/office/officeart/2018/5/layout/IconLeafLabelList"/>
    <dgm:cxn modelId="{389986CB-39FD-41EA-AA7E-8897F5EBEB05}" type="presParOf" srcId="{D11D9197-D993-439B-A54F-C9084EEAC36D}" destId="{61D7F9EE-803A-4E04-9E1B-A15985F48E0B}" srcOrd="1" destOrd="0" presId="urn:microsoft.com/office/officeart/2018/5/layout/IconLeafLabelList"/>
    <dgm:cxn modelId="{3BA1229F-3DDA-4755-A0FA-29E3963B4DA3}" type="presParOf" srcId="{D11D9197-D993-439B-A54F-C9084EEAC36D}" destId="{BD59B52D-9C85-4824-8AC3-6F93AB5A5B34}" srcOrd="2" destOrd="0" presId="urn:microsoft.com/office/officeart/2018/5/layout/IconLeafLabelList"/>
    <dgm:cxn modelId="{154A0DE5-8DF2-4464-A819-004032801447}" type="presParOf" srcId="{D11D9197-D993-439B-A54F-C9084EEAC36D}" destId="{12C7E58B-E858-4276-A8FE-9CD42E4625B2}" srcOrd="3" destOrd="0" presId="urn:microsoft.com/office/officeart/2018/5/layout/IconLeafLabelList"/>
    <dgm:cxn modelId="{4404C7E4-BCCC-444D-B3FB-A4D8518F7B32}" type="presParOf" srcId="{7F775C76-1C7B-4E26-9833-EE097DA09F8A}" destId="{A53C8785-520F-42B6-B1AD-1F87752A5E8E}" srcOrd="3" destOrd="0" presId="urn:microsoft.com/office/officeart/2018/5/layout/IconLeafLabelList"/>
    <dgm:cxn modelId="{DBFACAA0-2243-47FF-A32F-93627A26E50B}" type="presParOf" srcId="{7F775C76-1C7B-4E26-9833-EE097DA09F8A}" destId="{43C89D5E-E2C2-4021-8BB6-136381A9F50E}" srcOrd="4" destOrd="0" presId="urn:microsoft.com/office/officeart/2018/5/layout/IconLeafLabelList"/>
    <dgm:cxn modelId="{975E2F4F-06D0-4BB1-B3EF-82895C116F73}" type="presParOf" srcId="{43C89D5E-E2C2-4021-8BB6-136381A9F50E}" destId="{C85C9698-F718-4479-BCAE-51601D776830}" srcOrd="0" destOrd="0" presId="urn:microsoft.com/office/officeart/2018/5/layout/IconLeafLabelList"/>
    <dgm:cxn modelId="{4626DA78-B31A-48EA-866E-B330E3DDEFFB}" type="presParOf" srcId="{43C89D5E-E2C2-4021-8BB6-136381A9F50E}" destId="{788247AC-3ED7-4319-8BB6-4802B514DA1D}" srcOrd="1" destOrd="0" presId="urn:microsoft.com/office/officeart/2018/5/layout/IconLeafLabelList"/>
    <dgm:cxn modelId="{453D01B4-62E4-435A-AA73-B468E263ACCD}" type="presParOf" srcId="{43C89D5E-E2C2-4021-8BB6-136381A9F50E}" destId="{C39E13DA-0AA2-41F7-A6AA-2897B706D0D3}" srcOrd="2" destOrd="0" presId="urn:microsoft.com/office/officeart/2018/5/layout/IconLeafLabelList"/>
    <dgm:cxn modelId="{8BC0E9AF-FAA8-400E-86E5-56B13E2E22E0}" type="presParOf" srcId="{43C89D5E-E2C2-4021-8BB6-136381A9F50E}" destId="{BCFCBE06-7E2F-4220-907A-E1DE3B2C4F4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FDDED-2468-4C73-B930-E78B67723B14}">
      <dsp:nvSpPr>
        <dsp:cNvPr id="0" name=""/>
        <dsp:cNvSpPr/>
      </dsp:nvSpPr>
      <dsp:spPr>
        <a:xfrm>
          <a:off x="0" y="2008"/>
          <a:ext cx="865590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E4B48-DB91-42FA-BB24-A0443914C4A4}">
      <dsp:nvSpPr>
        <dsp:cNvPr id="0" name=""/>
        <dsp:cNvSpPr/>
      </dsp:nvSpPr>
      <dsp:spPr>
        <a:xfrm>
          <a:off x="0" y="2008"/>
          <a:ext cx="1731181" cy="136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You have Something Valuable</a:t>
          </a:r>
          <a:endParaRPr lang="en-US" sz="1600" kern="1200" dirty="0"/>
        </a:p>
      </dsp:txBody>
      <dsp:txXfrm>
        <a:off x="0" y="2008"/>
        <a:ext cx="1731181" cy="1369953"/>
      </dsp:txXfrm>
    </dsp:sp>
    <dsp:sp modelId="{E0AA0A43-2681-4201-A3B2-AC7240BB6A1A}">
      <dsp:nvSpPr>
        <dsp:cNvPr id="0" name=""/>
        <dsp:cNvSpPr/>
      </dsp:nvSpPr>
      <dsp:spPr>
        <a:xfrm>
          <a:off x="1861020" y="14918"/>
          <a:ext cx="6794887" cy="25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Sensitive information</a:t>
          </a:r>
          <a:endParaRPr lang="en-US" sz="1600" kern="1200"/>
        </a:p>
      </dsp:txBody>
      <dsp:txXfrm>
        <a:off x="1861020" y="14918"/>
        <a:ext cx="6794887" cy="258204"/>
      </dsp:txXfrm>
    </dsp:sp>
    <dsp:sp modelId="{A0FC021B-D5A3-4158-BB2D-1EAEA03D1F92}">
      <dsp:nvSpPr>
        <dsp:cNvPr id="0" name=""/>
        <dsp:cNvSpPr/>
      </dsp:nvSpPr>
      <dsp:spPr>
        <a:xfrm>
          <a:off x="1731181" y="273123"/>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54803B-5555-4B15-A853-AA1C7A2FC5B1}">
      <dsp:nvSpPr>
        <dsp:cNvPr id="0" name=""/>
        <dsp:cNvSpPr/>
      </dsp:nvSpPr>
      <dsp:spPr>
        <a:xfrm>
          <a:off x="1861020" y="286033"/>
          <a:ext cx="6794887" cy="25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Protected information</a:t>
          </a:r>
          <a:endParaRPr lang="en-US" sz="1600" kern="1200"/>
        </a:p>
      </dsp:txBody>
      <dsp:txXfrm>
        <a:off x="1861020" y="286033"/>
        <a:ext cx="6794887" cy="258204"/>
      </dsp:txXfrm>
    </dsp:sp>
    <dsp:sp modelId="{7AE7A123-EFEE-4331-83A1-0443B411CCB3}">
      <dsp:nvSpPr>
        <dsp:cNvPr id="0" name=""/>
        <dsp:cNvSpPr/>
      </dsp:nvSpPr>
      <dsp:spPr>
        <a:xfrm>
          <a:off x="1731181" y="544237"/>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8B761-710E-4423-A796-36F5964588FD}">
      <dsp:nvSpPr>
        <dsp:cNvPr id="0" name=""/>
        <dsp:cNvSpPr/>
      </dsp:nvSpPr>
      <dsp:spPr>
        <a:xfrm>
          <a:off x="1861020" y="557147"/>
          <a:ext cx="6794887" cy="25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Ability to operate business using technology</a:t>
          </a:r>
          <a:endParaRPr lang="en-US" sz="1600" kern="1200"/>
        </a:p>
      </dsp:txBody>
      <dsp:txXfrm>
        <a:off x="1861020" y="557147"/>
        <a:ext cx="6794887" cy="258204"/>
      </dsp:txXfrm>
    </dsp:sp>
    <dsp:sp modelId="{1D124655-8D34-42CD-8C22-7C93CD414FE0}">
      <dsp:nvSpPr>
        <dsp:cNvPr id="0" name=""/>
        <dsp:cNvSpPr/>
      </dsp:nvSpPr>
      <dsp:spPr>
        <a:xfrm>
          <a:off x="1731181" y="815351"/>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27D3A3-5959-40B9-BA44-2653D6EEF41D}">
      <dsp:nvSpPr>
        <dsp:cNvPr id="0" name=""/>
        <dsp:cNvSpPr/>
      </dsp:nvSpPr>
      <dsp:spPr>
        <a:xfrm>
          <a:off x="1861020" y="828261"/>
          <a:ext cx="6794887" cy="25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Reputation</a:t>
          </a:r>
          <a:endParaRPr lang="en-US" sz="1600" kern="1200"/>
        </a:p>
      </dsp:txBody>
      <dsp:txXfrm>
        <a:off x="1861020" y="828261"/>
        <a:ext cx="6794887" cy="258204"/>
      </dsp:txXfrm>
    </dsp:sp>
    <dsp:sp modelId="{B9246D07-3C5C-42A8-B857-0A80B64371EA}">
      <dsp:nvSpPr>
        <dsp:cNvPr id="0" name=""/>
        <dsp:cNvSpPr/>
      </dsp:nvSpPr>
      <dsp:spPr>
        <a:xfrm>
          <a:off x="1731181" y="1086466"/>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315FD6-D6D4-40AE-A0AB-E834CB7719B3}">
      <dsp:nvSpPr>
        <dsp:cNvPr id="0" name=""/>
        <dsp:cNvSpPr/>
      </dsp:nvSpPr>
      <dsp:spPr>
        <a:xfrm>
          <a:off x="1861020" y="1099376"/>
          <a:ext cx="6794887" cy="25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Money, cyber insurance</a:t>
          </a:r>
        </a:p>
      </dsp:txBody>
      <dsp:txXfrm>
        <a:off x="1861020" y="1099376"/>
        <a:ext cx="6794887" cy="258204"/>
      </dsp:txXfrm>
    </dsp:sp>
    <dsp:sp modelId="{D0E829F7-3377-4B3F-9C5E-0D2354421D07}">
      <dsp:nvSpPr>
        <dsp:cNvPr id="0" name=""/>
        <dsp:cNvSpPr/>
      </dsp:nvSpPr>
      <dsp:spPr>
        <a:xfrm>
          <a:off x="1731181" y="1357580"/>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F93FA-4AB5-4E3C-B149-1D7EE8A7FC0E}">
      <dsp:nvSpPr>
        <dsp:cNvPr id="0" name=""/>
        <dsp:cNvSpPr/>
      </dsp:nvSpPr>
      <dsp:spPr>
        <a:xfrm>
          <a:off x="0" y="1371962"/>
          <a:ext cx="865590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2ACEA-5208-4468-98EB-8A582021516E}">
      <dsp:nvSpPr>
        <dsp:cNvPr id="0" name=""/>
        <dsp:cNvSpPr/>
      </dsp:nvSpPr>
      <dsp:spPr>
        <a:xfrm>
          <a:off x="0" y="1371962"/>
          <a:ext cx="1731181" cy="136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Cyber criminals</a:t>
          </a:r>
          <a:endParaRPr lang="en-US" sz="1600" kern="1200" dirty="0"/>
        </a:p>
      </dsp:txBody>
      <dsp:txXfrm>
        <a:off x="0" y="1371962"/>
        <a:ext cx="1731181" cy="1369953"/>
      </dsp:txXfrm>
    </dsp:sp>
    <dsp:sp modelId="{7C291430-F027-4EC8-BF09-44E09DAD4730}">
      <dsp:nvSpPr>
        <dsp:cNvPr id="0" name=""/>
        <dsp:cNvSpPr/>
      </dsp:nvSpPr>
      <dsp:spPr>
        <a:xfrm>
          <a:off x="1861020" y="1403802"/>
          <a:ext cx="6794887" cy="6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In business to make money</a:t>
          </a:r>
          <a:endParaRPr lang="en-US" sz="1600" kern="1200"/>
        </a:p>
      </dsp:txBody>
      <dsp:txXfrm>
        <a:off x="1861020" y="1403802"/>
        <a:ext cx="6794887" cy="636814"/>
      </dsp:txXfrm>
    </dsp:sp>
    <dsp:sp modelId="{C968B921-D306-4BA8-BA21-0026142E8A82}">
      <dsp:nvSpPr>
        <dsp:cNvPr id="0" name=""/>
        <dsp:cNvSpPr/>
      </dsp:nvSpPr>
      <dsp:spPr>
        <a:xfrm>
          <a:off x="1731181" y="2040617"/>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23E099-B4F2-483A-BC0F-DED3EA217D33}">
      <dsp:nvSpPr>
        <dsp:cNvPr id="0" name=""/>
        <dsp:cNvSpPr/>
      </dsp:nvSpPr>
      <dsp:spPr>
        <a:xfrm>
          <a:off x="1861020" y="2072458"/>
          <a:ext cx="6794887" cy="6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Have tools, knowledge, tradecraft</a:t>
          </a:r>
          <a:endParaRPr lang="en-US" sz="1600" kern="1200"/>
        </a:p>
      </dsp:txBody>
      <dsp:txXfrm>
        <a:off x="1861020" y="2072458"/>
        <a:ext cx="6794887" cy="636814"/>
      </dsp:txXfrm>
    </dsp:sp>
    <dsp:sp modelId="{B51D5924-52FC-4C62-9D73-97D947F1C7A5}">
      <dsp:nvSpPr>
        <dsp:cNvPr id="0" name=""/>
        <dsp:cNvSpPr/>
      </dsp:nvSpPr>
      <dsp:spPr>
        <a:xfrm>
          <a:off x="1731181" y="2709272"/>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F461B-6A2B-42F8-8FAF-17626AB96F01}">
      <dsp:nvSpPr>
        <dsp:cNvPr id="0" name=""/>
        <dsp:cNvSpPr/>
      </dsp:nvSpPr>
      <dsp:spPr>
        <a:xfrm>
          <a:off x="0" y="2741915"/>
          <a:ext cx="865590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847A8-01C4-4F97-A24D-F08BF8AB8339}">
      <dsp:nvSpPr>
        <dsp:cNvPr id="0" name=""/>
        <dsp:cNvSpPr/>
      </dsp:nvSpPr>
      <dsp:spPr>
        <a:xfrm>
          <a:off x="0" y="2741915"/>
          <a:ext cx="1731181" cy="136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Other Factors</a:t>
          </a:r>
        </a:p>
        <a:p>
          <a:pPr marL="0" lvl="0" indent="0" algn="l" defTabSz="711200">
            <a:lnSpc>
              <a:spcPct val="90000"/>
            </a:lnSpc>
            <a:spcBef>
              <a:spcPct val="0"/>
            </a:spcBef>
            <a:spcAft>
              <a:spcPct val="35000"/>
            </a:spcAft>
            <a:buNone/>
          </a:pPr>
          <a:r>
            <a:rPr lang="en-US" sz="1600" kern="1200" dirty="0"/>
            <a:t>Accidental, Environmental,</a:t>
          </a:r>
        </a:p>
        <a:p>
          <a:pPr marL="0" lvl="0" indent="0" algn="l" defTabSz="711200">
            <a:lnSpc>
              <a:spcPct val="90000"/>
            </a:lnSpc>
            <a:spcBef>
              <a:spcPct val="0"/>
            </a:spcBef>
            <a:spcAft>
              <a:spcPct val="35000"/>
            </a:spcAft>
            <a:buNone/>
          </a:pPr>
          <a:r>
            <a:rPr lang="en-US" sz="1600" kern="1200" dirty="0"/>
            <a:t>Vendors</a:t>
          </a:r>
        </a:p>
      </dsp:txBody>
      <dsp:txXfrm>
        <a:off x="0" y="2741915"/>
        <a:ext cx="1731181" cy="1369953"/>
      </dsp:txXfrm>
    </dsp:sp>
    <dsp:sp modelId="{0C401A81-CF7F-4B16-8EAB-536C7255B26E}">
      <dsp:nvSpPr>
        <dsp:cNvPr id="0" name=""/>
        <dsp:cNvSpPr/>
      </dsp:nvSpPr>
      <dsp:spPr>
        <a:xfrm>
          <a:off x="1861020" y="2773756"/>
          <a:ext cx="6794887" cy="6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Human Error</a:t>
          </a:r>
        </a:p>
      </dsp:txBody>
      <dsp:txXfrm>
        <a:off x="1861020" y="2773756"/>
        <a:ext cx="6794887" cy="636814"/>
      </dsp:txXfrm>
    </dsp:sp>
    <dsp:sp modelId="{8E64C1A2-B771-46E6-85AA-676C605908E6}">
      <dsp:nvSpPr>
        <dsp:cNvPr id="0" name=""/>
        <dsp:cNvSpPr/>
      </dsp:nvSpPr>
      <dsp:spPr>
        <a:xfrm>
          <a:off x="1731181" y="3410570"/>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3C409-0F55-422F-BC0C-C4BA87353BA1}">
      <dsp:nvSpPr>
        <dsp:cNvPr id="0" name=""/>
        <dsp:cNvSpPr/>
      </dsp:nvSpPr>
      <dsp:spPr>
        <a:xfrm>
          <a:off x="1861020" y="3442411"/>
          <a:ext cx="6794887" cy="63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Storms, Tornados, Floods</a:t>
          </a:r>
        </a:p>
      </dsp:txBody>
      <dsp:txXfrm>
        <a:off x="1861020" y="3442411"/>
        <a:ext cx="6794887" cy="636814"/>
      </dsp:txXfrm>
    </dsp:sp>
    <dsp:sp modelId="{7186582E-04B3-490F-9B91-BE2316801278}">
      <dsp:nvSpPr>
        <dsp:cNvPr id="0" name=""/>
        <dsp:cNvSpPr/>
      </dsp:nvSpPr>
      <dsp:spPr>
        <a:xfrm>
          <a:off x="1731181" y="4079225"/>
          <a:ext cx="69247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72254-37FE-424E-B5D7-76008A7A6CC4}">
      <dsp:nvSpPr>
        <dsp:cNvPr id="0" name=""/>
        <dsp:cNvSpPr/>
      </dsp:nvSpPr>
      <dsp:spPr>
        <a:xfrm>
          <a:off x="762000" y="40216"/>
          <a:ext cx="1930399" cy="19303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People</a:t>
          </a:r>
        </a:p>
      </dsp:txBody>
      <dsp:txXfrm>
        <a:off x="1019386" y="378036"/>
        <a:ext cx="1415626" cy="868679"/>
      </dsp:txXfrm>
    </dsp:sp>
    <dsp:sp modelId="{E9F0A4CD-83CA-4BF7-968B-C0580C937832}">
      <dsp:nvSpPr>
        <dsp:cNvPr id="0" name=""/>
        <dsp:cNvSpPr/>
      </dsp:nvSpPr>
      <dsp:spPr>
        <a:xfrm>
          <a:off x="1458552" y="1246716"/>
          <a:ext cx="1930399" cy="19303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Technology</a:t>
          </a:r>
        </a:p>
      </dsp:txBody>
      <dsp:txXfrm>
        <a:off x="2048933" y="1745403"/>
        <a:ext cx="1158239" cy="1061719"/>
      </dsp:txXfrm>
    </dsp:sp>
    <dsp:sp modelId="{78E76936-1EAB-49C8-856C-D317DE5FBADD}">
      <dsp:nvSpPr>
        <dsp:cNvPr id="0" name=""/>
        <dsp:cNvSpPr/>
      </dsp:nvSpPr>
      <dsp:spPr>
        <a:xfrm>
          <a:off x="65447" y="1246716"/>
          <a:ext cx="1930399" cy="19303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Process</a:t>
          </a:r>
        </a:p>
      </dsp:txBody>
      <dsp:txXfrm>
        <a:off x="247226" y="1745403"/>
        <a:ext cx="1158239" cy="1061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BFC3B-0547-47E2-AF8E-BEBF692195EA}">
      <dsp:nvSpPr>
        <dsp:cNvPr id="0" name=""/>
        <dsp:cNvSpPr/>
      </dsp:nvSpPr>
      <dsp:spPr>
        <a:xfrm>
          <a:off x="53" y="43452"/>
          <a:ext cx="5106412" cy="6351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Reasonable Security Practices (Minimum)</a:t>
          </a:r>
        </a:p>
      </dsp:txBody>
      <dsp:txXfrm>
        <a:off x="53" y="43452"/>
        <a:ext cx="5106412" cy="635190"/>
      </dsp:txXfrm>
    </dsp:sp>
    <dsp:sp modelId="{40E143E2-B146-40BA-A5C8-C494397826C3}">
      <dsp:nvSpPr>
        <dsp:cNvPr id="0" name=""/>
        <dsp:cNvSpPr/>
      </dsp:nvSpPr>
      <dsp:spPr>
        <a:xfrm>
          <a:off x="53" y="678643"/>
          <a:ext cx="5106412" cy="34707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highlight>
                <a:srgbClr val="FFFF00"/>
              </a:highlight>
            </a:rPr>
            <a:t>Risk Analysis and Management</a:t>
          </a:r>
        </a:p>
        <a:p>
          <a:pPr marL="171450" lvl="1" indent="-171450" algn="l" defTabSz="755650">
            <a:lnSpc>
              <a:spcPct val="90000"/>
            </a:lnSpc>
            <a:spcBef>
              <a:spcPct val="0"/>
            </a:spcBef>
            <a:spcAft>
              <a:spcPct val="15000"/>
            </a:spcAft>
            <a:buChar char="•"/>
          </a:pPr>
          <a:r>
            <a:rPr lang="en-US" sz="1700" kern="1200"/>
            <a:t>Access Control Measures</a:t>
          </a:r>
        </a:p>
        <a:p>
          <a:pPr marL="171450" lvl="1" indent="-171450" algn="l" defTabSz="755650">
            <a:lnSpc>
              <a:spcPct val="90000"/>
            </a:lnSpc>
            <a:spcBef>
              <a:spcPct val="0"/>
            </a:spcBef>
            <a:spcAft>
              <a:spcPct val="15000"/>
            </a:spcAft>
            <a:buChar char="•"/>
          </a:pPr>
          <a:r>
            <a:rPr lang="en-US" sz="1700" kern="1200"/>
            <a:t>Encryption of ePHI</a:t>
          </a:r>
        </a:p>
        <a:p>
          <a:pPr marL="171450" lvl="1" indent="-171450" algn="l" defTabSz="755650">
            <a:lnSpc>
              <a:spcPct val="90000"/>
            </a:lnSpc>
            <a:spcBef>
              <a:spcPct val="0"/>
            </a:spcBef>
            <a:spcAft>
              <a:spcPct val="15000"/>
            </a:spcAft>
            <a:buChar char="•"/>
          </a:pPr>
          <a:r>
            <a:rPr lang="en-US" sz="1700" kern="1200"/>
            <a:t>Workforce Training and Security Awareness</a:t>
          </a:r>
        </a:p>
        <a:p>
          <a:pPr marL="171450" lvl="1" indent="-171450" algn="l" defTabSz="755650">
            <a:lnSpc>
              <a:spcPct val="90000"/>
            </a:lnSpc>
            <a:spcBef>
              <a:spcPct val="0"/>
            </a:spcBef>
            <a:spcAft>
              <a:spcPct val="15000"/>
            </a:spcAft>
            <a:buChar char="•"/>
          </a:pPr>
          <a:r>
            <a:rPr lang="en-US" sz="1700" kern="1200"/>
            <a:t>Incident Response Planning</a:t>
          </a:r>
        </a:p>
        <a:p>
          <a:pPr marL="171450" lvl="1" indent="-171450" algn="l" defTabSz="755650">
            <a:lnSpc>
              <a:spcPct val="90000"/>
            </a:lnSpc>
            <a:spcBef>
              <a:spcPct val="0"/>
            </a:spcBef>
            <a:spcAft>
              <a:spcPct val="15000"/>
            </a:spcAft>
            <a:buChar char="•"/>
          </a:pPr>
          <a:r>
            <a:rPr lang="en-US" sz="1700" kern="1200"/>
            <a:t>Physical Controls</a:t>
          </a:r>
        </a:p>
        <a:p>
          <a:pPr marL="171450" lvl="1" indent="-171450" algn="l" defTabSz="755650">
            <a:lnSpc>
              <a:spcPct val="90000"/>
            </a:lnSpc>
            <a:spcBef>
              <a:spcPct val="0"/>
            </a:spcBef>
            <a:spcAft>
              <a:spcPct val="15000"/>
            </a:spcAft>
            <a:buChar char="•"/>
          </a:pPr>
          <a:r>
            <a:rPr lang="en-US" sz="1700" kern="1200"/>
            <a:t>Technical Safeguards</a:t>
          </a:r>
        </a:p>
        <a:p>
          <a:pPr marL="171450" lvl="1" indent="-171450" algn="l" defTabSz="755650">
            <a:lnSpc>
              <a:spcPct val="90000"/>
            </a:lnSpc>
            <a:spcBef>
              <a:spcPct val="0"/>
            </a:spcBef>
            <a:spcAft>
              <a:spcPct val="15000"/>
            </a:spcAft>
            <a:buChar char="•"/>
          </a:pPr>
          <a:r>
            <a:rPr lang="en-US" sz="1700" kern="1200"/>
            <a:t>Third party/Vendor Management</a:t>
          </a:r>
        </a:p>
        <a:p>
          <a:pPr marL="171450" lvl="1" indent="-171450" algn="l" defTabSz="755650">
            <a:lnSpc>
              <a:spcPct val="90000"/>
            </a:lnSpc>
            <a:spcBef>
              <a:spcPct val="0"/>
            </a:spcBef>
            <a:spcAft>
              <a:spcPct val="15000"/>
            </a:spcAft>
            <a:buChar char="•"/>
          </a:pPr>
          <a:r>
            <a:rPr lang="en-US" sz="1700" kern="1200"/>
            <a:t>Backup and Disaster Recovery</a:t>
          </a:r>
        </a:p>
        <a:p>
          <a:pPr marL="171450" lvl="1" indent="-171450" algn="l" defTabSz="755650">
            <a:lnSpc>
              <a:spcPct val="90000"/>
            </a:lnSpc>
            <a:spcBef>
              <a:spcPct val="0"/>
            </a:spcBef>
            <a:spcAft>
              <a:spcPct val="15000"/>
            </a:spcAft>
            <a:buChar char="•"/>
          </a:pPr>
          <a:r>
            <a:rPr lang="en-US" sz="1700" kern="1200"/>
            <a:t>Patch Management</a:t>
          </a:r>
        </a:p>
        <a:p>
          <a:pPr marL="171450" lvl="1" indent="-171450" algn="l" defTabSz="755650">
            <a:lnSpc>
              <a:spcPct val="90000"/>
            </a:lnSpc>
            <a:spcBef>
              <a:spcPct val="0"/>
            </a:spcBef>
            <a:spcAft>
              <a:spcPct val="15000"/>
            </a:spcAft>
            <a:buChar char="•"/>
          </a:pPr>
          <a:endParaRPr lang="en-US" sz="1700" kern="1200"/>
        </a:p>
      </dsp:txBody>
      <dsp:txXfrm>
        <a:off x="53" y="678643"/>
        <a:ext cx="5106412" cy="3470709"/>
      </dsp:txXfrm>
    </dsp:sp>
    <dsp:sp modelId="{A24F7C9B-8EDA-4CCC-8C6D-11DCB03CA7D5}">
      <dsp:nvSpPr>
        <dsp:cNvPr id="0" name=""/>
        <dsp:cNvSpPr/>
      </dsp:nvSpPr>
      <dsp:spPr>
        <a:xfrm>
          <a:off x="5821363" y="43452"/>
          <a:ext cx="5106412" cy="6351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Recognized Security Practices (Recommended)</a:t>
          </a:r>
        </a:p>
      </dsp:txBody>
      <dsp:txXfrm>
        <a:off x="5821363" y="43452"/>
        <a:ext cx="5106412" cy="635190"/>
      </dsp:txXfrm>
    </dsp:sp>
    <dsp:sp modelId="{615C6679-8643-4B2A-B40A-BEECE6A89C9B}">
      <dsp:nvSpPr>
        <dsp:cNvPr id="0" name=""/>
        <dsp:cNvSpPr/>
      </dsp:nvSpPr>
      <dsp:spPr>
        <a:xfrm>
          <a:off x="5821363" y="678643"/>
          <a:ext cx="5106412" cy="34707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Email Protection</a:t>
          </a:r>
        </a:p>
        <a:p>
          <a:pPr marL="171450" lvl="1" indent="-171450" algn="l" defTabSz="755650">
            <a:lnSpc>
              <a:spcPct val="90000"/>
            </a:lnSpc>
            <a:spcBef>
              <a:spcPct val="0"/>
            </a:spcBef>
            <a:spcAft>
              <a:spcPct val="15000"/>
            </a:spcAft>
            <a:buChar char="•"/>
          </a:pPr>
          <a:r>
            <a:rPr lang="en-US" sz="1700" kern="1200"/>
            <a:t>Endpoint Protection (ex </a:t>
          </a:r>
          <a:r>
            <a:rPr lang="en-US" sz="1700" kern="1200" err="1"/>
            <a:t>SentinelOne</a:t>
          </a:r>
          <a:r>
            <a:rPr lang="en-US" sz="1700" kern="1200"/>
            <a:t>)</a:t>
          </a:r>
        </a:p>
        <a:p>
          <a:pPr marL="171450" lvl="1" indent="-171450" algn="l" defTabSz="755650">
            <a:lnSpc>
              <a:spcPct val="90000"/>
            </a:lnSpc>
            <a:spcBef>
              <a:spcPct val="0"/>
            </a:spcBef>
            <a:spcAft>
              <a:spcPct val="15000"/>
            </a:spcAft>
            <a:buChar char="•"/>
          </a:pPr>
          <a:r>
            <a:rPr lang="en-US" sz="1700" kern="1200"/>
            <a:t>Access Management (ex MFA)</a:t>
          </a:r>
        </a:p>
        <a:p>
          <a:pPr marL="171450" lvl="1" indent="-171450" algn="l" defTabSz="755650">
            <a:lnSpc>
              <a:spcPct val="90000"/>
            </a:lnSpc>
            <a:spcBef>
              <a:spcPct val="0"/>
            </a:spcBef>
            <a:spcAft>
              <a:spcPct val="15000"/>
            </a:spcAft>
            <a:buChar char="•"/>
          </a:pPr>
          <a:r>
            <a:rPr lang="en-US" sz="1700" kern="1200"/>
            <a:t>Data Loss prevention</a:t>
          </a:r>
        </a:p>
        <a:p>
          <a:pPr marL="171450" lvl="1" indent="-171450" algn="l" defTabSz="755650">
            <a:lnSpc>
              <a:spcPct val="90000"/>
            </a:lnSpc>
            <a:spcBef>
              <a:spcPct val="0"/>
            </a:spcBef>
            <a:spcAft>
              <a:spcPct val="15000"/>
            </a:spcAft>
            <a:buChar char="•"/>
          </a:pPr>
          <a:r>
            <a:rPr lang="en-US" sz="1700" kern="1200"/>
            <a:t>Asset Management</a:t>
          </a:r>
        </a:p>
        <a:p>
          <a:pPr marL="171450" lvl="1" indent="-171450" algn="l" defTabSz="755650">
            <a:lnSpc>
              <a:spcPct val="90000"/>
            </a:lnSpc>
            <a:spcBef>
              <a:spcPct val="0"/>
            </a:spcBef>
            <a:spcAft>
              <a:spcPct val="15000"/>
            </a:spcAft>
            <a:buChar char="•"/>
          </a:pPr>
          <a:r>
            <a:rPr lang="en-US" sz="1700" kern="1200"/>
            <a:t>Network Management</a:t>
          </a:r>
        </a:p>
        <a:p>
          <a:pPr marL="171450" lvl="1" indent="-171450" algn="l" defTabSz="755650">
            <a:lnSpc>
              <a:spcPct val="90000"/>
            </a:lnSpc>
            <a:spcBef>
              <a:spcPct val="0"/>
            </a:spcBef>
            <a:spcAft>
              <a:spcPct val="15000"/>
            </a:spcAft>
            <a:buChar char="•"/>
          </a:pPr>
          <a:r>
            <a:rPr lang="en-US" sz="1700" kern="1200"/>
            <a:t>Vulnerability Management (ex penetration testing)</a:t>
          </a:r>
        </a:p>
        <a:p>
          <a:pPr marL="171450" lvl="1" indent="-171450" algn="l" defTabSz="755650">
            <a:lnSpc>
              <a:spcPct val="90000"/>
            </a:lnSpc>
            <a:spcBef>
              <a:spcPct val="0"/>
            </a:spcBef>
            <a:spcAft>
              <a:spcPct val="15000"/>
            </a:spcAft>
            <a:buChar char="•"/>
          </a:pPr>
          <a:r>
            <a:rPr lang="en-US" sz="1700" kern="1200"/>
            <a:t>Incident Response</a:t>
          </a:r>
        </a:p>
        <a:p>
          <a:pPr marL="171450" lvl="1" indent="-171450" algn="l" defTabSz="755650">
            <a:lnSpc>
              <a:spcPct val="90000"/>
            </a:lnSpc>
            <a:spcBef>
              <a:spcPct val="0"/>
            </a:spcBef>
            <a:spcAft>
              <a:spcPct val="15000"/>
            </a:spcAft>
            <a:buChar char="•"/>
          </a:pPr>
          <a:r>
            <a:rPr lang="en-US" sz="1700" kern="1200"/>
            <a:t>Medical Device Security</a:t>
          </a:r>
        </a:p>
        <a:p>
          <a:pPr marL="171450" lvl="1" indent="-171450" algn="l" defTabSz="755650">
            <a:lnSpc>
              <a:spcPct val="90000"/>
            </a:lnSpc>
            <a:spcBef>
              <a:spcPct val="0"/>
            </a:spcBef>
            <a:spcAft>
              <a:spcPct val="15000"/>
            </a:spcAft>
            <a:buChar char="•"/>
          </a:pPr>
          <a:r>
            <a:rPr lang="en-US" sz="1700" kern="1200"/>
            <a:t>Cybersecurity Policies  (aligns with “Recognized”</a:t>
          </a:r>
        </a:p>
      </dsp:txBody>
      <dsp:txXfrm>
        <a:off x="5821363" y="678643"/>
        <a:ext cx="5106412" cy="3470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8B3E0-8AF7-4431-B8C0-61FADF4795A6}">
      <dsp:nvSpPr>
        <dsp:cNvPr id="0" name=""/>
        <dsp:cNvSpPr/>
      </dsp:nvSpPr>
      <dsp:spPr>
        <a:xfrm>
          <a:off x="0" y="445413"/>
          <a:ext cx="8221472"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078" tIns="187452" rIns="638078" bIns="64008" numCol="1" spcCol="1270" anchor="t" anchorCtr="0">
          <a:noAutofit/>
        </a:bodyPr>
        <a:lstStyle/>
        <a:p>
          <a:pPr marL="57150" lvl="1" indent="-57150" algn="l" defTabSz="400050">
            <a:lnSpc>
              <a:spcPct val="90000"/>
            </a:lnSpc>
            <a:spcBef>
              <a:spcPct val="0"/>
            </a:spcBef>
            <a:spcAft>
              <a:spcPct val="15000"/>
            </a:spcAft>
            <a:buChar char="•"/>
          </a:pPr>
          <a:r>
            <a:rPr lang="en-US" sz="900" kern="1200"/>
            <a:t>Identification of systems (not just electronic health records and practice management)</a:t>
          </a:r>
        </a:p>
        <a:p>
          <a:pPr marL="57150" lvl="1" indent="-57150" algn="l" defTabSz="400050">
            <a:lnSpc>
              <a:spcPct val="90000"/>
            </a:lnSpc>
            <a:spcBef>
              <a:spcPct val="0"/>
            </a:spcBef>
            <a:spcAft>
              <a:spcPct val="15000"/>
            </a:spcAft>
            <a:buChar char="•"/>
          </a:pPr>
          <a:r>
            <a:rPr lang="en-US" sz="900" kern="1200"/>
            <a:t>Data Mapping</a:t>
          </a:r>
        </a:p>
        <a:p>
          <a:pPr marL="57150" lvl="1" indent="-57150" algn="l" defTabSz="400050">
            <a:lnSpc>
              <a:spcPct val="90000"/>
            </a:lnSpc>
            <a:spcBef>
              <a:spcPct val="0"/>
            </a:spcBef>
            <a:spcAft>
              <a:spcPct val="15000"/>
            </a:spcAft>
            <a:buChar char="•"/>
          </a:pPr>
          <a:r>
            <a:rPr lang="en-US" sz="900" kern="1200"/>
            <a:t>Use recognized framework (NIST – example)</a:t>
          </a:r>
        </a:p>
      </dsp:txBody>
      <dsp:txXfrm>
        <a:off x="0" y="445413"/>
        <a:ext cx="8221472" cy="680400"/>
      </dsp:txXfrm>
    </dsp:sp>
    <dsp:sp modelId="{1763111C-E956-482F-A183-5B43D921AC3B}">
      <dsp:nvSpPr>
        <dsp:cNvPr id="0" name=""/>
        <dsp:cNvSpPr/>
      </dsp:nvSpPr>
      <dsp:spPr>
        <a:xfrm>
          <a:off x="411073" y="312573"/>
          <a:ext cx="575503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26" tIns="0" rIns="217526" bIns="0" numCol="1" spcCol="1270" anchor="ctr" anchorCtr="0">
          <a:noAutofit/>
        </a:bodyPr>
        <a:lstStyle/>
        <a:p>
          <a:pPr marL="0" lvl="0" indent="0" algn="l" defTabSz="400050">
            <a:lnSpc>
              <a:spcPct val="90000"/>
            </a:lnSpc>
            <a:spcBef>
              <a:spcPct val="0"/>
            </a:spcBef>
            <a:spcAft>
              <a:spcPct val="35000"/>
            </a:spcAft>
            <a:buNone/>
          </a:pPr>
          <a:r>
            <a:rPr lang="en-US" sz="900" kern="1200"/>
            <a:t>Scope and Data Collection</a:t>
          </a:r>
        </a:p>
      </dsp:txBody>
      <dsp:txXfrm>
        <a:off x="424042" y="325542"/>
        <a:ext cx="5729092" cy="239742"/>
      </dsp:txXfrm>
    </dsp:sp>
    <dsp:sp modelId="{37040B5E-2D18-4D5E-8CA3-92BD07CD39B7}">
      <dsp:nvSpPr>
        <dsp:cNvPr id="0" name=""/>
        <dsp:cNvSpPr/>
      </dsp:nvSpPr>
      <dsp:spPr>
        <a:xfrm>
          <a:off x="0" y="1307253"/>
          <a:ext cx="8221472" cy="822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078" tIns="187452" rIns="638078" bIns="64008" numCol="1" spcCol="1270" anchor="t" anchorCtr="0">
          <a:noAutofit/>
        </a:bodyPr>
        <a:lstStyle/>
        <a:p>
          <a:pPr marL="57150" lvl="1" indent="-57150" algn="l" defTabSz="400050">
            <a:lnSpc>
              <a:spcPct val="90000"/>
            </a:lnSpc>
            <a:spcBef>
              <a:spcPct val="0"/>
            </a:spcBef>
            <a:spcAft>
              <a:spcPct val="15000"/>
            </a:spcAft>
            <a:buChar char="•"/>
          </a:pPr>
          <a:r>
            <a:rPr lang="en-US" sz="900" kern="1200"/>
            <a:t>Threats: potential for a person to thing to trigger a vulnerability</a:t>
          </a:r>
        </a:p>
        <a:p>
          <a:pPr marL="57150" lvl="1" indent="-57150" algn="l" defTabSz="400050">
            <a:lnSpc>
              <a:spcPct val="90000"/>
            </a:lnSpc>
            <a:spcBef>
              <a:spcPct val="0"/>
            </a:spcBef>
            <a:spcAft>
              <a:spcPct val="15000"/>
            </a:spcAft>
            <a:buChar char="•"/>
          </a:pPr>
          <a:r>
            <a:rPr lang="en-US" sz="900" kern="1200"/>
            <a:t>Vulnerabilities: flaw or weakness in system security procedures, design, implementation or internal controls</a:t>
          </a:r>
        </a:p>
        <a:p>
          <a:pPr marL="57150" lvl="1" indent="-57150" algn="l" defTabSz="400050">
            <a:lnSpc>
              <a:spcPct val="90000"/>
            </a:lnSpc>
            <a:spcBef>
              <a:spcPct val="0"/>
            </a:spcBef>
            <a:spcAft>
              <a:spcPct val="15000"/>
            </a:spcAft>
            <a:buChar char="•"/>
          </a:pPr>
          <a:r>
            <a:rPr lang="en-US" sz="900" kern="1200"/>
            <a:t>Consider: Penetration and Vulnerability Testing</a:t>
          </a:r>
        </a:p>
        <a:p>
          <a:pPr marL="57150" lvl="1" indent="-57150" algn="l" defTabSz="400050">
            <a:lnSpc>
              <a:spcPct val="90000"/>
            </a:lnSpc>
            <a:spcBef>
              <a:spcPct val="0"/>
            </a:spcBef>
            <a:spcAft>
              <a:spcPct val="15000"/>
            </a:spcAft>
            <a:buChar char="•"/>
          </a:pPr>
          <a:r>
            <a:rPr lang="en-US" sz="900" kern="1200"/>
            <a:t>Examples of Threats/Vulnerabilities: Ransomware, BEC, Flood, Lost Personal Device</a:t>
          </a:r>
        </a:p>
      </dsp:txBody>
      <dsp:txXfrm>
        <a:off x="0" y="1307253"/>
        <a:ext cx="8221472" cy="822150"/>
      </dsp:txXfrm>
    </dsp:sp>
    <dsp:sp modelId="{44F3FE55-5E39-4A19-BA4E-6E6C6C7740EE}">
      <dsp:nvSpPr>
        <dsp:cNvPr id="0" name=""/>
        <dsp:cNvSpPr/>
      </dsp:nvSpPr>
      <dsp:spPr>
        <a:xfrm>
          <a:off x="411073" y="1174413"/>
          <a:ext cx="575503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26" tIns="0" rIns="217526" bIns="0" numCol="1" spcCol="1270" anchor="ctr" anchorCtr="0">
          <a:noAutofit/>
        </a:bodyPr>
        <a:lstStyle/>
        <a:p>
          <a:pPr marL="0" lvl="0" indent="0" algn="l" defTabSz="400050">
            <a:lnSpc>
              <a:spcPct val="90000"/>
            </a:lnSpc>
            <a:spcBef>
              <a:spcPct val="0"/>
            </a:spcBef>
            <a:spcAft>
              <a:spcPct val="35000"/>
            </a:spcAft>
            <a:buNone/>
          </a:pPr>
          <a:r>
            <a:rPr lang="en-US" sz="900" kern="1200"/>
            <a:t>Identification and Document Potential Threats and Vulnerabilities</a:t>
          </a:r>
        </a:p>
      </dsp:txBody>
      <dsp:txXfrm>
        <a:off x="424042" y="1187382"/>
        <a:ext cx="5729092" cy="239742"/>
      </dsp:txXfrm>
    </dsp:sp>
    <dsp:sp modelId="{C8DECE47-565D-4D9D-9074-F94BD1311BD8}">
      <dsp:nvSpPr>
        <dsp:cNvPr id="0" name=""/>
        <dsp:cNvSpPr/>
      </dsp:nvSpPr>
      <dsp:spPr>
        <a:xfrm>
          <a:off x="0" y="2310843"/>
          <a:ext cx="8221472" cy="96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078" tIns="187452" rIns="638078" bIns="64008" numCol="1" spcCol="1270" anchor="t" anchorCtr="0">
          <a:noAutofit/>
        </a:bodyPr>
        <a:lstStyle/>
        <a:p>
          <a:pPr marL="57150" lvl="1" indent="-57150" algn="l" defTabSz="400050">
            <a:lnSpc>
              <a:spcPct val="90000"/>
            </a:lnSpc>
            <a:spcBef>
              <a:spcPct val="0"/>
            </a:spcBef>
            <a:spcAft>
              <a:spcPct val="15000"/>
            </a:spcAft>
            <a:buChar char="•"/>
          </a:pPr>
          <a:r>
            <a:rPr lang="en-US" sz="900" kern="1200"/>
            <a:t>Documented Policies</a:t>
          </a:r>
        </a:p>
        <a:p>
          <a:pPr marL="57150" lvl="1" indent="-57150" algn="l" defTabSz="400050">
            <a:lnSpc>
              <a:spcPct val="90000"/>
            </a:lnSpc>
            <a:spcBef>
              <a:spcPct val="0"/>
            </a:spcBef>
            <a:spcAft>
              <a:spcPct val="15000"/>
            </a:spcAft>
            <a:buChar char="•"/>
          </a:pPr>
          <a:r>
            <a:rPr lang="en-US" sz="900" kern="1200"/>
            <a:t>Documented Procedures</a:t>
          </a:r>
        </a:p>
        <a:p>
          <a:pPr marL="57150" lvl="1" indent="-57150" algn="l" defTabSz="400050">
            <a:lnSpc>
              <a:spcPct val="90000"/>
            </a:lnSpc>
            <a:spcBef>
              <a:spcPct val="0"/>
            </a:spcBef>
            <a:spcAft>
              <a:spcPct val="15000"/>
            </a:spcAft>
            <a:buChar char="•"/>
          </a:pPr>
          <a:r>
            <a:rPr lang="en-US" sz="900" kern="1200"/>
            <a:t>Incident Response Plan </a:t>
          </a:r>
        </a:p>
        <a:p>
          <a:pPr marL="57150" lvl="1" indent="-57150" algn="l" defTabSz="400050">
            <a:lnSpc>
              <a:spcPct val="90000"/>
            </a:lnSpc>
            <a:spcBef>
              <a:spcPct val="0"/>
            </a:spcBef>
            <a:spcAft>
              <a:spcPct val="15000"/>
            </a:spcAft>
            <a:buChar char="•"/>
          </a:pPr>
          <a:r>
            <a:rPr lang="en-US" sz="900" kern="1200"/>
            <a:t>Disaster Recovery/Business Continuity</a:t>
          </a:r>
        </a:p>
        <a:p>
          <a:pPr marL="57150" lvl="1" indent="-57150" algn="l" defTabSz="400050">
            <a:lnSpc>
              <a:spcPct val="90000"/>
            </a:lnSpc>
            <a:spcBef>
              <a:spcPct val="0"/>
            </a:spcBef>
            <a:spcAft>
              <a:spcPct val="15000"/>
            </a:spcAft>
            <a:buChar char="•"/>
          </a:pPr>
          <a:r>
            <a:rPr lang="en-US" sz="900" kern="1200"/>
            <a:t>Document all threats and likelihood</a:t>
          </a:r>
        </a:p>
      </dsp:txBody>
      <dsp:txXfrm>
        <a:off x="0" y="2310843"/>
        <a:ext cx="8221472" cy="963900"/>
      </dsp:txXfrm>
    </dsp:sp>
    <dsp:sp modelId="{8D83CB04-5517-44EA-96A7-BE5CEC46C0FF}">
      <dsp:nvSpPr>
        <dsp:cNvPr id="0" name=""/>
        <dsp:cNvSpPr/>
      </dsp:nvSpPr>
      <dsp:spPr>
        <a:xfrm>
          <a:off x="411073" y="2178003"/>
          <a:ext cx="575503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26" tIns="0" rIns="217526" bIns="0" numCol="1" spcCol="1270" anchor="ctr" anchorCtr="0">
          <a:noAutofit/>
        </a:bodyPr>
        <a:lstStyle/>
        <a:p>
          <a:pPr marL="0" lvl="0" indent="0" algn="l" defTabSz="400050">
            <a:lnSpc>
              <a:spcPct val="90000"/>
            </a:lnSpc>
            <a:spcBef>
              <a:spcPct val="0"/>
            </a:spcBef>
            <a:spcAft>
              <a:spcPct val="35000"/>
            </a:spcAft>
            <a:buNone/>
          </a:pPr>
          <a:r>
            <a:rPr lang="en-US" sz="900" kern="1200"/>
            <a:t>Asses Current Measures and Likelihood of Threat Occurrence</a:t>
          </a:r>
        </a:p>
      </dsp:txBody>
      <dsp:txXfrm>
        <a:off x="424042" y="2190972"/>
        <a:ext cx="5729092" cy="239742"/>
      </dsp:txXfrm>
    </dsp:sp>
    <dsp:sp modelId="{832CA381-D162-4A0D-BEEF-8E9BCBACA99E}">
      <dsp:nvSpPr>
        <dsp:cNvPr id="0" name=""/>
        <dsp:cNvSpPr/>
      </dsp:nvSpPr>
      <dsp:spPr>
        <a:xfrm>
          <a:off x="0" y="3456183"/>
          <a:ext cx="8221472" cy="5244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078" tIns="187452" rIns="638078" bIns="64008" numCol="1" spcCol="1270" anchor="t" anchorCtr="0">
          <a:noAutofit/>
        </a:bodyPr>
        <a:lstStyle/>
        <a:p>
          <a:pPr marL="57150" lvl="1" indent="-57150" algn="l" defTabSz="400050">
            <a:lnSpc>
              <a:spcPct val="90000"/>
            </a:lnSpc>
            <a:spcBef>
              <a:spcPct val="0"/>
            </a:spcBef>
            <a:spcAft>
              <a:spcPct val="15000"/>
            </a:spcAft>
            <a:buChar char="•"/>
          </a:pPr>
          <a:r>
            <a:rPr lang="en-US" sz="900" kern="1200"/>
            <a:t>Criticality Assessment</a:t>
          </a:r>
        </a:p>
        <a:p>
          <a:pPr marL="57150" lvl="1" indent="-57150" algn="l" defTabSz="400050">
            <a:lnSpc>
              <a:spcPct val="90000"/>
            </a:lnSpc>
            <a:spcBef>
              <a:spcPct val="0"/>
            </a:spcBef>
            <a:spcAft>
              <a:spcPct val="15000"/>
            </a:spcAft>
            <a:buChar char="•"/>
          </a:pPr>
          <a:r>
            <a:rPr lang="en-US" sz="900" kern="1200"/>
            <a:t>Magnitude of Impact</a:t>
          </a:r>
        </a:p>
      </dsp:txBody>
      <dsp:txXfrm>
        <a:off x="0" y="3456183"/>
        <a:ext cx="8221472" cy="524475"/>
      </dsp:txXfrm>
    </dsp:sp>
    <dsp:sp modelId="{FF10656E-8C0A-4DBC-81C1-8236ED220B69}">
      <dsp:nvSpPr>
        <dsp:cNvPr id="0" name=""/>
        <dsp:cNvSpPr/>
      </dsp:nvSpPr>
      <dsp:spPr>
        <a:xfrm>
          <a:off x="411073" y="3323343"/>
          <a:ext cx="575503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26" tIns="0" rIns="217526" bIns="0" numCol="1" spcCol="1270" anchor="ctr" anchorCtr="0">
          <a:noAutofit/>
        </a:bodyPr>
        <a:lstStyle/>
        <a:p>
          <a:pPr marL="0" lvl="0" indent="0" algn="l" defTabSz="400050">
            <a:lnSpc>
              <a:spcPct val="90000"/>
            </a:lnSpc>
            <a:spcBef>
              <a:spcPct val="0"/>
            </a:spcBef>
            <a:spcAft>
              <a:spcPct val="35000"/>
            </a:spcAft>
            <a:buNone/>
          </a:pPr>
          <a:r>
            <a:rPr lang="en-US" sz="900" kern="1200"/>
            <a:t>Potential Impact of Threat Occurrence</a:t>
          </a:r>
        </a:p>
      </dsp:txBody>
      <dsp:txXfrm>
        <a:off x="424042" y="3336312"/>
        <a:ext cx="5729092" cy="239742"/>
      </dsp:txXfrm>
    </dsp:sp>
    <dsp:sp modelId="{938F86ED-3E06-4720-9159-8640D63947DE}">
      <dsp:nvSpPr>
        <dsp:cNvPr id="0" name=""/>
        <dsp:cNvSpPr/>
      </dsp:nvSpPr>
      <dsp:spPr>
        <a:xfrm>
          <a:off x="0" y="4162098"/>
          <a:ext cx="8221472" cy="5244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078" tIns="187452" rIns="638078" bIns="64008" numCol="1" spcCol="1270" anchor="t" anchorCtr="0">
          <a:noAutofit/>
        </a:bodyPr>
        <a:lstStyle/>
        <a:p>
          <a:pPr marL="57150" lvl="1" indent="-57150" algn="l" defTabSz="400050">
            <a:lnSpc>
              <a:spcPct val="90000"/>
            </a:lnSpc>
            <a:spcBef>
              <a:spcPct val="0"/>
            </a:spcBef>
            <a:spcAft>
              <a:spcPct val="15000"/>
            </a:spcAft>
            <a:buChar char="•"/>
          </a:pPr>
          <a:r>
            <a:rPr lang="en-US" sz="900" kern="1200"/>
            <a:t>Risk Levels</a:t>
          </a:r>
        </a:p>
        <a:p>
          <a:pPr marL="57150" lvl="1" indent="-57150" algn="l" defTabSz="400050">
            <a:lnSpc>
              <a:spcPct val="90000"/>
            </a:lnSpc>
            <a:spcBef>
              <a:spcPct val="0"/>
            </a:spcBef>
            <a:spcAft>
              <a:spcPct val="15000"/>
            </a:spcAft>
            <a:buChar char="•"/>
          </a:pPr>
          <a:r>
            <a:rPr lang="en-US" sz="900" kern="1200"/>
            <a:t>Corrective Action Plans</a:t>
          </a:r>
        </a:p>
      </dsp:txBody>
      <dsp:txXfrm>
        <a:off x="0" y="4162098"/>
        <a:ext cx="8221472" cy="524475"/>
      </dsp:txXfrm>
    </dsp:sp>
    <dsp:sp modelId="{229113A1-9C23-479A-B1F6-1DEAAF3C7C8F}">
      <dsp:nvSpPr>
        <dsp:cNvPr id="0" name=""/>
        <dsp:cNvSpPr/>
      </dsp:nvSpPr>
      <dsp:spPr>
        <a:xfrm>
          <a:off x="411073" y="4029258"/>
          <a:ext cx="575503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26" tIns="0" rIns="217526" bIns="0" numCol="1" spcCol="1270" anchor="ctr" anchorCtr="0">
          <a:noAutofit/>
        </a:bodyPr>
        <a:lstStyle/>
        <a:p>
          <a:pPr marL="0" lvl="0" indent="0" algn="l" defTabSz="400050">
            <a:lnSpc>
              <a:spcPct val="90000"/>
            </a:lnSpc>
            <a:spcBef>
              <a:spcPct val="0"/>
            </a:spcBef>
            <a:spcAft>
              <a:spcPct val="35000"/>
            </a:spcAft>
            <a:buNone/>
          </a:pPr>
          <a:r>
            <a:rPr lang="en-US" sz="900" kern="1200"/>
            <a:t>Determine Level of Risk</a:t>
          </a:r>
        </a:p>
      </dsp:txBody>
      <dsp:txXfrm>
        <a:off x="424042" y="4042227"/>
        <a:ext cx="5729092" cy="239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51757-B35C-4564-B0A7-0BBA707C7174}">
      <dsp:nvSpPr>
        <dsp:cNvPr id="0" name=""/>
        <dsp:cNvSpPr/>
      </dsp:nvSpPr>
      <dsp:spPr>
        <a:xfrm>
          <a:off x="2659211" y="1144"/>
          <a:ext cx="2188213" cy="142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Assess/Test</a:t>
          </a:r>
        </a:p>
      </dsp:txBody>
      <dsp:txXfrm>
        <a:off x="2728644" y="70577"/>
        <a:ext cx="2049347" cy="1283472"/>
      </dsp:txXfrm>
    </dsp:sp>
    <dsp:sp modelId="{F52CA841-0877-4A96-9978-B8E7029EA776}">
      <dsp:nvSpPr>
        <dsp:cNvPr id="0" name=""/>
        <dsp:cNvSpPr/>
      </dsp:nvSpPr>
      <dsp:spPr>
        <a:xfrm>
          <a:off x="1855567" y="712314"/>
          <a:ext cx="3795501" cy="3795501"/>
        </a:xfrm>
        <a:custGeom>
          <a:avLst/>
          <a:gdLst/>
          <a:ahLst/>
          <a:cxnLst/>
          <a:rect l="0" t="0" r="0" b="0"/>
          <a:pathLst>
            <a:path>
              <a:moveTo>
                <a:pt x="3285872" y="603696"/>
              </a:moveTo>
              <a:arcTo wR="1897750" hR="1897750" stAng="19020517" swAng="23031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246863-59C8-486D-B569-28F72CBBEBFE}">
      <dsp:nvSpPr>
        <dsp:cNvPr id="0" name=""/>
        <dsp:cNvSpPr/>
      </dsp:nvSpPr>
      <dsp:spPr>
        <a:xfrm>
          <a:off x="4302711" y="2847770"/>
          <a:ext cx="2188213" cy="142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Manage/Prioritize</a:t>
          </a:r>
        </a:p>
      </dsp:txBody>
      <dsp:txXfrm>
        <a:off x="4372144" y="2917203"/>
        <a:ext cx="2049347" cy="1283472"/>
      </dsp:txXfrm>
    </dsp:sp>
    <dsp:sp modelId="{0F37DF01-6B2D-472C-AED5-3E18932A09F7}">
      <dsp:nvSpPr>
        <dsp:cNvPr id="0" name=""/>
        <dsp:cNvSpPr/>
      </dsp:nvSpPr>
      <dsp:spPr>
        <a:xfrm>
          <a:off x="1855567" y="712314"/>
          <a:ext cx="3795501" cy="3795501"/>
        </a:xfrm>
        <a:custGeom>
          <a:avLst/>
          <a:gdLst/>
          <a:ahLst/>
          <a:cxnLst/>
          <a:rect l="0" t="0" r="0" b="0"/>
          <a:pathLst>
            <a:path>
              <a:moveTo>
                <a:pt x="2480390" y="3703848"/>
              </a:moveTo>
              <a:arcTo wR="1897750" hR="1897750" stAng="4327231" swAng="21455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9BB1259-4203-48C7-8000-46581C60CD8A}">
      <dsp:nvSpPr>
        <dsp:cNvPr id="0" name=""/>
        <dsp:cNvSpPr/>
      </dsp:nvSpPr>
      <dsp:spPr>
        <a:xfrm>
          <a:off x="1015710" y="2847770"/>
          <a:ext cx="2188213" cy="142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Remediate</a:t>
          </a:r>
        </a:p>
      </dsp:txBody>
      <dsp:txXfrm>
        <a:off x="1085143" y="2917203"/>
        <a:ext cx="2049347" cy="1283472"/>
      </dsp:txXfrm>
    </dsp:sp>
    <dsp:sp modelId="{7AFCE21F-14A6-45D0-A483-E95A8C25E325}">
      <dsp:nvSpPr>
        <dsp:cNvPr id="0" name=""/>
        <dsp:cNvSpPr/>
      </dsp:nvSpPr>
      <dsp:spPr>
        <a:xfrm>
          <a:off x="1855567" y="712314"/>
          <a:ext cx="3795501" cy="3795501"/>
        </a:xfrm>
        <a:custGeom>
          <a:avLst/>
          <a:gdLst/>
          <a:ahLst/>
          <a:cxnLst/>
          <a:rect l="0" t="0" r="0" b="0"/>
          <a:pathLst>
            <a:path>
              <a:moveTo>
                <a:pt x="6129" y="1745344"/>
              </a:moveTo>
              <a:arcTo wR="1897750" hR="1897750" stAng="11076379" swAng="23031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67AC9-1D9A-4605-ADA8-F51C34E70BA7}">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25FA6-118D-4BEB-A983-5738A620EB1F}">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0" kern="1200"/>
            <a:t>Embed Cyber Risk in Strategic Decisions</a:t>
          </a:r>
          <a:endParaRPr lang="en-US" sz="1500" kern="1200"/>
        </a:p>
      </dsp:txBody>
      <dsp:txXfrm>
        <a:off x="100682" y="2427484"/>
        <a:ext cx="2370489" cy="720000"/>
      </dsp:txXfrm>
    </dsp:sp>
    <dsp:sp modelId="{B66C8D4F-8B2A-4A54-B88D-3CCF6AEE88FB}">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20A9F-360A-4DA2-9ED7-FFBEB44A06DA}">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0" kern="1200"/>
            <a:t>Understand the Cyber Risk Management Program</a:t>
          </a:r>
          <a:endParaRPr lang="en-US" sz="1500" kern="1200"/>
        </a:p>
      </dsp:txBody>
      <dsp:txXfrm>
        <a:off x="2886007" y="2427484"/>
        <a:ext cx="2370489" cy="720000"/>
      </dsp:txXfrm>
    </dsp:sp>
    <dsp:sp modelId="{4A7DBA27-E248-4E21-A741-5D5E6A198C71}">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DBB5F-1EAB-4E8F-9C8C-F6681CB56B84}">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0" kern="1200"/>
            <a:t>Monitor Cyber Resilience</a:t>
          </a:r>
          <a:endParaRPr lang="en-US" sz="1500" kern="1200"/>
        </a:p>
      </dsp:txBody>
      <dsp:txXfrm>
        <a:off x="5671332" y="2427484"/>
        <a:ext cx="2370489" cy="720000"/>
      </dsp:txXfrm>
    </dsp:sp>
    <dsp:sp modelId="{07244341-7531-4DE9-9574-1868968BA4E0}">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4094B-3F7F-438B-A8FD-D0CCE3B4F871}">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i="0" kern="1200"/>
            <a:t>Evaluate the Board’s Cyber Oversight Allocation</a:t>
          </a:r>
          <a:endParaRPr lang="en-US" sz="1500" kern="1200"/>
        </a:p>
      </dsp:txBody>
      <dsp:txXfrm>
        <a:off x="8456657" y="2427484"/>
        <a:ext cx="2370489"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6DA41-31ED-49E9-B375-4A14A323C607}">
      <dsp:nvSpPr>
        <dsp:cNvPr id="0" name=""/>
        <dsp:cNvSpPr/>
      </dsp:nvSpPr>
      <dsp:spPr>
        <a:xfrm>
          <a:off x="718664" y="453902"/>
          <a:ext cx="1955812" cy="19558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FC2E8-020F-46CC-9B26-1D03B1FB0742}">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2DBC9-5B8E-478D-A0B3-D816610AE1BA}">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Big Topic</a:t>
          </a:r>
        </a:p>
      </dsp:txBody>
      <dsp:txXfrm>
        <a:off x="93445" y="3018902"/>
        <a:ext cx="3206250" cy="720000"/>
      </dsp:txXfrm>
    </dsp:sp>
    <dsp:sp modelId="{BE8AEB17-B0E7-49AB-A2B3-0108D0B4F28C}">
      <dsp:nvSpPr>
        <dsp:cNvPr id="0" name=""/>
        <dsp:cNvSpPr/>
      </dsp:nvSpPr>
      <dsp:spPr>
        <a:xfrm>
          <a:off x="4486008" y="453902"/>
          <a:ext cx="1955812" cy="19558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7F9EE-803A-4E04-9E1B-A15985F48E0B}">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7E58B-E858-4276-A8FE-9CD42E4625B2}">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Uses in Senior living</a:t>
          </a:r>
        </a:p>
      </dsp:txBody>
      <dsp:txXfrm>
        <a:off x="3860789" y="3018902"/>
        <a:ext cx="3206250" cy="720000"/>
      </dsp:txXfrm>
    </dsp:sp>
    <dsp:sp modelId="{C85C9698-F718-4479-BCAE-51601D776830}">
      <dsp:nvSpPr>
        <dsp:cNvPr id="0" name=""/>
        <dsp:cNvSpPr/>
      </dsp:nvSpPr>
      <dsp:spPr>
        <a:xfrm>
          <a:off x="8253352" y="453902"/>
          <a:ext cx="1955812" cy="19558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247AC-3ED7-4319-8BB6-4802B514DA1D}">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CBE06-7E2F-4220-907A-E1DE3B2C4F4D}">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Implement Policies and Procedures around the Use of AI within your organization (Base policy provided)</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36836-2F01-6842-8A34-C7727FF8026D}"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082F7-A1B4-2845-8CFC-8482619F736B}" type="slidenum">
              <a:rPr lang="en-US" smtClean="0"/>
              <a:t>‹#›</a:t>
            </a:fld>
            <a:endParaRPr lang="en-US"/>
          </a:p>
        </p:txBody>
      </p:sp>
    </p:spTree>
    <p:extLst>
      <p:ext uri="{BB962C8B-B14F-4D97-AF65-F5344CB8AC3E}">
        <p14:creationId xmlns:p14="http://schemas.microsoft.com/office/powerpoint/2010/main" val="166879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082F7-A1B4-2845-8CFC-8482619F736B}" type="slidenum">
              <a:rPr lang="en-US" smtClean="0"/>
              <a:t>4</a:t>
            </a:fld>
            <a:endParaRPr lang="en-US"/>
          </a:p>
        </p:txBody>
      </p:sp>
    </p:spTree>
    <p:extLst>
      <p:ext uri="{BB962C8B-B14F-4D97-AF65-F5344CB8AC3E}">
        <p14:creationId xmlns:p14="http://schemas.microsoft.com/office/powerpoint/2010/main" val="139661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17</a:t>
            </a:fld>
            <a:endParaRPr lang="en-US"/>
          </a:p>
        </p:txBody>
      </p:sp>
    </p:spTree>
    <p:extLst>
      <p:ext uri="{BB962C8B-B14F-4D97-AF65-F5344CB8AC3E}">
        <p14:creationId xmlns:p14="http://schemas.microsoft.com/office/powerpoint/2010/main" val="101656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18</a:t>
            </a:fld>
            <a:endParaRPr lang="en-US"/>
          </a:p>
        </p:txBody>
      </p:sp>
    </p:spTree>
    <p:extLst>
      <p:ext uri="{BB962C8B-B14F-4D97-AF65-F5344CB8AC3E}">
        <p14:creationId xmlns:p14="http://schemas.microsoft.com/office/powerpoint/2010/main" val="330175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19</a:t>
            </a:fld>
            <a:endParaRPr lang="en-US"/>
          </a:p>
        </p:txBody>
      </p:sp>
    </p:spTree>
    <p:extLst>
      <p:ext uri="{BB962C8B-B14F-4D97-AF65-F5344CB8AC3E}">
        <p14:creationId xmlns:p14="http://schemas.microsoft.com/office/powerpoint/2010/main" val="299302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21</a:t>
            </a:fld>
            <a:endParaRPr lang="en-US"/>
          </a:p>
        </p:txBody>
      </p:sp>
    </p:spTree>
    <p:extLst>
      <p:ext uri="{BB962C8B-B14F-4D97-AF65-F5344CB8AC3E}">
        <p14:creationId xmlns:p14="http://schemas.microsoft.com/office/powerpoint/2010/main" val="198589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22</a:t>
            </a:fld>
            <a:endParaRPr lang="en-US"/>
          </a:p>
        </p:txBody>
      </p:sp>
    </p:spTree>
    <p:extLst>
      <p:ext uri="{BB962C8B-B14F-4D97-AF65-F5344CB8AC3E}">
        <p14:creationId xmlns:p14="http://schemas.microsoft.com/office/powerpoint/2010/main" val="393724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23</a:t>
            </a:fld>
            <a:endParaRPr lang="en-US"/>
          </a:p>
        </p:txBody>
      </p:sp>
    </p:spTree>
    <p:extLst>
      <p:ext uri="{BB962C8B-B14F-4D97-AF65-F5344CB8AC3E}">
        <p14:creationId xmlns:p14="http://schemas.microsoft.com/office/powerpoint/2010/main" val="269043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24</a:t>
            </a:fld>
            <a:endParaRPr lang="en-US"/>
          </a:p>
        </p:txBody>
      </p:sp>
    </p:spTree>
    <p:extLst>
      <p:ext uri="{BB962C8B-B14F-4D97-AF65-F5344CB8AC3E}">
        <p14:creationId xmlns:p14="http://schemas.microsoft.com/office/powerpoint/2010/main" val="160244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25</a:t>
            </a:fld>
            <a:endParaRPr lang="en-US"/>
          </a:p>
        </p:txBody>
      </p:sp>
    </p:spTree>
    <p:extLst>
      <p:ext uri="{BB962C8B-B14F-4D97-AF65-F5344CB8AC3E}">
        <p14:creationId xmlns:p14="http://schemas.microsoft.com/office/powerpoint/2010/main" val="649560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26</a:t>
            </a:fld>
            <a:endParaRPr lang="en-US"/>
          </a:p>
        </p:txBody>
      </p:sp>
    </p:spTree>
    <p:extLst>
      <p:ext uri="{BB962C8B-B14F-4D97-AF65-F5344CB8AC3E}">
        <p14:creationId xmlns:p14="http://schemas.microsoft.com/office/powerpoint/2010/main" val="276182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27</a:t>
            </a:fld>
            <a:endParaRPr lang="en-US"/>
          </a:p>
        </p:txBody>
      </p:sp>
    </p:spTree>
    <p:extLst>
      <p:ext uri="{BB962C8B-B14F-4D97-AF65-F5344CB8AC3E}">
        <p14:creationId xmlns:p14="http://schemas.microsoft.com/office/powerpoint/2010/main" val="128162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5</a:t>
            </a:fld>
            <a:endParaRPr lang="en-US"/>
          </a:p>
        </p:txBody>
      </p:sp>
    </p:spTree>
    <p:extLst>
      <p:ext uri="{BB962C8B-B14F-4D97-AF65-F5344CB8AC3E}">
        <p14:creationId xmlns:p14="http://schemas.microsoft.com/office/powerpoint/2010/main" val="1944089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28</a:t>
            </a:fld>
            <a:endParaRPr lang="en-US"/>
          </a:p>
        </p:txBody>
      </p:sp>
    </p:spTree>
    <p:extLst>
      <p:ext uri="{BB962C8B-B14F-4D97-AF65-F5344CB8AC3E}">
        <p14:creationId xmlns:p14="http://schemas.microsoft.com/office/powerpoint/2010/main" val="224836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29</a:t>
            </a:fld>
            <a:endParaRPr lang="en-US"/>
          </a:p>
        </p:txBody>
      </p:sp>
    </p:spTree>
    <p:extLst>
      <p:ext uri="{BB962C8B-B14F-4D97-AF65-F5344CB8AC3E}">
        <p14:creationId xmlns:p14="http://schemas.microsoft.com/office/powerpoint/2010/main" val="98978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30</a:t>
            </a:fld>
            <a:endParaRPr lang="en-US"/>
          </a:p>
        </p:txBody>
      </p:sp>
    </p:spTree>
    <p:extLst>
      <p:ext uri="{BB962C8B-B14F-4D97-AF65-F5344CB8AC3E}">
        <p14:creationId xmlns:p14="http://schemas.microsoft.com/office/powerpoint/2010/main" val="2646259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31</a:t>
            </a:fld>
            <a:endParaRPr lang="en-US"/>
          </a:p>
        </p:txBody>
      </p:sp>
    </p:spTree>
    <p:extLst>
      <p:ext uri="{BB962C8B-B14F-4D97-AF65-F5344CB8AC3E}">
        <p14:creationId xmlns:p14="http://schemas.microsoft.com/office/powerpoint/2010/main" val="331592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32</a:t>
            </a:fld>
            <a:endParaRPr lang="en-US"/>
          </a:p>
        </p:txBody>
      </p:sp>
    </p:spTree>
    <p:extLst>
      <p:ext uri="{BB962C8B-B14F-4D97-AF65-F5344CB8AC3E}">
        <p14:creationId xmlns:p14="http://schemas.microsoft.com/office/powerpoint/2010/main" val="2420925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33</a:t>
            </a:fld>
            <a:endParaRPr lang="en-US"/>
          </a:p>
        </p:txBody>
      </p:sp>
    </p:spTree>
    <p:extLst>
      <p:ext uri="{BB962C8B-B14F-4D97-AF65-F5344CB8AC3E}">
        <p14:creationId xmlns:p14="http://schemas.microsoft.com/office/powerpoint/2010/main" val="74847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34</a:t>
            </a:fld>
            <a:endParaRPr lang="en-US"/>
          </a:p>
        </p:txBody>
      </p:sp>
    </p:spTree>
    <p:extLst>
      <p:ext uri="{BB962C8B-B14F-4D97-AF65-F5344CB8AC3E}">
        <p14:creationId xmlns:p14="http://schemas.microsoft.com/office/powerpoint/2010/main" val="1651578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35</a:t>
            </a:fld>
            <a:endParaRPr lang="en-US"/>
          </a:p>
        </p:txBody>
      </p:sp>
    </p:spTree>
    <p:extLst>
      <p:ext uri="{BB962C8B-B14F-4D97-AF65-F5344CB8AC3E}">
        <p14:creationId xmlns:p14="http://schemas.microsoft.com/office/powerpoint/2010/main" val="350089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37</a:t>
            </a:fld>
            <a:endParaRPr lang="en-US"/>
          </a:p>
        </p:txBody>
      </p:sp>
    </p:spTree>
    <p:extLst>
      <p:ext uri="{BB962C8B-B14F-4D97-AF65-F5344CB8AC3E}">
        <p14:creationId xmlns:p14="http://schemas.microsoft.com/office/powerpoint/2010/main" val="3279879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38</a:t>
            </a:fld>
            <a:endParaRPr lang="en-US"/>
          </a:p>
        </p:txBody>
      </p:sp>
    </p:spTree>
    <p:extLst>
      <p:ext uri="{BB962C8B-B14F-4D97-AF65-F5344CB8AC3E}">
        <p14:creationId xmlns:p14="http://schemas.microsoft.com/office/powerpoint/2010/main" val="119485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082F7-A1B4-2845-8CFC-8482619F736B}" type="slidenum">
              <a:rPr lang="en-US" smtClean="0"/>
              <a:t>7</a:t>
            </a:fld>
            <a:endParaRPr lang="en-US"/>
          </a:p>
        </p:txBody>
      </p:sp>
    </p:spTree>
    <p:extLst>
      <p:ext uri="{BB962C8B-B14F-4D97-AF65-F5344CB8AC3E}">
        <p14:creationId xmlns:p14="http://schemas.microsoft.com/office/powerpoint/2010/main" val="1503905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39</a:t>
            </a:fld>
            <a:endParaRPr lang="en-US"/>
          </a:p>
        </p:txBody>
      </p:sp>
    </p:spTree>
    <p:extLst>
      <p:ext uri="{BB962C8B-B14F-4D97-AF65-F5344CB8AC3E}">
        <p14:creationId xmlns:p14="http://schemas.microsoft.com/office/powerpoint/2010/main" val="2162578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40</a:t>
            </a:fld>
            <a:endParaRPr lang="en-US"/>
          </a:p>
        </p:txBody>
      </p:sp>
    </p:spTree>
    <p:extLst>
      <p:ext uri="{BB962C8B-B14F-4D97-AF65-F5344CB8AC3E}">
        <p14:creationId xmlns:p14="http://schemas.microsoft.com/office/powerpoint/2010/main" val="1310396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41</a:t>
            </a:fld>
            <a:endParaRPr lang="en-US"/>
          </a:p>
        </p:txBody>
      </p:sp>
    </p:spTree>
    <p:extLst>
      <p:ext uri="{BB962C8B-B14F-4D97-AF65-F5344CB8AC3E}">
        <p14:creationId xmlns:p14="http://schemas.microsoft.com/office/powerpoint/2010/main" val="1334344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42</a:t>
            </a:fld>
            <a:endParaRPr lang="en-US"/>
          </a:p>
        </p:txBody>
      </p:sp>
    </p:spTree>
    <p:extLst>
      <p:ext uri="{BB962C8B-B14F-4D97-AF65-F5344CB8AC3E}">
        <p14:creationId xmlns:p14="http://schemas.microsoft.com/office/powerpoint/2010/main" val="55485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43</a:t>
            </a:fld>
            <a:endParaRPr lang="en-US"/>
          </a:p>
        </p:txBody>
      </p:sp>
    </p:spTree>
    <p:extLst>
      <p:ext uri="{BB962C8B-B14F-4D97-AF65-F5344CB8AC3E}">
        <p14:creationId xmlns:p14="http://schemas.microsoft.com/office/powerpoint/2010/main" val="1517885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44</a:t>
            </a:fld>
            <a:endParaRPr lang="en-US"/>
          </a:p>
        </p:txBody>
      </p:sp>
    </p:spTree>
    <p:extLst>
      <p:ext uri="{BB962C8B-B14F-4D97-AF65-F5344CB8AC3E}">
        <p14:creationId xmlns:p14="http://schemas.microsoft.com/office/powerpoint/2010/main" val="15145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45</a:t>
            </a:fld>
            <a:endParaRPr lang="en-US"/>
          </a:p>
        </p:txBody>
      </p:sp>
    </p:spTree>
    <p:extLst>
      <p:ext uri="{BB962C8B-B14F-4D97-AF65-F5344CB8AC3E}">
        <p14:creationId xmlns:p14="http://schemas.microsoft.com/office/powerpoint/2010/main" val="3687104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46</a:t>
            </a:fld>
            <a:endParaRPr lang="en-US"/>
          </a:p>
        </p:txBody>
      </p:sp>
    </p:spTree>
    <p:extLst>
      <p:ext uri="{BB962C8B-B14F-4D97-AF65-F5344CB8AC3E}">
        <p14:creationId xmlns:p14="http://schemas.microsoft.com/office/powerpoint/2010/main" val="3759976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47</a:t>
            </a:fld>
            <a:endParaRPr lang="en-US"/>
          </a:p>
        </p:txBody>
      </p:sp>
    </p:spTree>
    <p:extLst>
      <p:ext uri="{BB962C8B-B14F-4D97-AF65-F5344CB8AC3E}">
        <p14:creationId xmlns:p14="http://schemas.microsoft.com/office/powerpoint/2010/main" val="36961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10</a:t>
            </a:fld>
            <a:endParaRPr lang="en-US"/>
          </a:p>
        </p:txBody>
      </p:sp>
    </p:spTree>
    <p:extLst>
      <p:ext uri="{BB962C8B-B14F-4D97-AF65-F5344CB8AC3E}">
        <p14:creationId xmlns:p14="http://schemas.microsoft.com/office/powerpoint/2010/main" val="182296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12</a:t>
            </a:fld>
            <a:endParaRPr lang="en-US"/>
          </a:p>
        </p:txBody>
      </p:sp>
    </p:spTree>
    <p:extLst>
      <p:ext uri="{BB962C8B-B14F-4D97-AF65-F5344CB8AC3E}">
        <p14:creationId xmlns:p14="http://schemas.microsoft.com/office/powerpoint/2010/main" val="395729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13</a:t>
            </a:fld>
            <a:endParaRPr lang="en-US"/>
          </a:p>
        </p:txBody>
      </p:sp>
    </p:spTree>
    <p:extLst>
      <p:ext uri="{BB962C8B-B14F-4D97-AF65-F5344CB8AC3E}">
        <p14:creationId xmlns:p14="http://schemas.microsoft.com/office/powerpoint/2010/main" val="189607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14</a:t>
            </a:fld>
            <a:endParaRPr lang="en-US"/>
          </a:p>
        </p:txBody>
      </p:sp>
    </p:spTree>
    <p:extLst>
      <p:ext uri="{BB962C8B-B14F-4D97-AF65-F5344CB8AC3E}">
        <p14:creationId xmlns:p14="http://schemas.microsoft.com/office/powerpoint/2010/main" val="38347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15</a:t>
            </a:fld>
            <a:endParaRPr lang="en-US"/>
          </a:p>
        </p:txBody>
      </p:sp>
    </p:spTree>
    <p:extLst>
      <p:ext uri="{BB962C8B-B14F-4D97-AF65-F5344CB8AC3E}">
        <p14:creationId xmlns:p14="http://schemas.microsoft.com/office/powerpoint/2010/main" val="410711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A4C70A-4E02-434E-9F88-2708B4F6B185}" type="slidenum">
              <a:rPr lang="en-US" smtClean="0"/>
              <a:pPr>
                <a:defRPr/>
              </a:pPr>
              <a:t>16</a:t>
            </a:fld>
            <a:endParaRPr lang="en-US"/>
          </a:p>
        </p:txBody>
      </p:sp>
    </p:spTree>
    <p:extLst>
      <p:ext uri="{BB962C8B-B14F-4D97-AF65-F5344CB8AC3E}">
        <p14:creationId xmlns:p14="http://schemas.microsoft.com/office/powerpoint/2010/main" val="1809078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62" name="Picture 161" descr="A person holding a tablet&#10;&#10;Description automatically generated with low confidence">
            <a:extLst>
              <a:ext uri="{FF2B5EF4-FFF2-40B4-BE49-F238E27FC236}">
                <a16:creationId xmlns:a16="http://schemas.microsoft.com/office/drawing/2014/main" id="{8DFF385A-AC4F-4EE4-B28E-4E56E85AB4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587" t="24258" r="13155" b="7804"/>
          <a:stretch/>
        </p:blipFill>
        <p:spPr>
          <a:xfrm>
            <a:off x="0" y="0"/>
            <a:ext cx="12192000" cy="6858000"/>
          </a:xfrm>
          <a:prstGeom prst="rect">
            <a:avLst/>
          </a:prstGeom>
        </p:spPr>
      </p:pic>
      <p:sp>
        <p:nvSpPr>
          <p:cNvPr id="192" name="Freeform: Shape 191">
            <a:extLst>
              <a:ext uri="{FF2B5EF4-FFF2-40B4-BE49-F238E27FC236}">
                <a16:creationId xmlns:a16="http://schemas.microsoft.com/office/drawing/2014/main" id="{9E2E5477-ADCF-4A91-9C00-B7CA8B810F54}"/>
              </a:ext>
            </a:extLst>
          </p:cNvPr>
          <p:cNvSpPr/>
          <p:nvPr userDrawn="1"/>
        </p:nvSpPr>
        <p:spPr>
          <a:xfrm>
            <a:off x="0" y="-1"/>
            <a:ext cx="7820489" cy="6858001"/>
          </a:xfrm>
          <a:custGeom>
            <a:avLst/>
            <a:gdLst>
              <a:gd name="connsiteX0" fmla="*/ 0 w 7820489"/>
              <a:gd name="connsiteY0" fmla="*/ 0 h 6858001"/>
              <a:gd name="connsiteX1" fmla="*/ 362881 w 7820489"/>
              <a:gd name="connsiteY1" fmla="*/ 0 h 6858001"/>
              <a:gd name="connsiteX2" fmla="*/ 7457608 w 7820489"/>
              <a:gd name="connsiteY2" fmla="*/ 0 h 6858001"/>
              <a:gd name="connsiteX3" fmla="*/ 7820489 w 7820489"/>
              <a:gd name="connsiteY3" fmla="*/ 0 h 6858001"/>
              <a:gd name="connsiteX4" fmla="*/ 7732743 w 7820489"/>
              <a:gd name="connsiteY4" fmla="*/ 128196 h 6858001"/>
              <a:gd name="connsiteX5" fmla="*/ 6752569 w 7820489"/>
              <a:gd name="connsiteY5" fmla="*/ 3429003 h 6858001"/>
              <a:gd name="connsiteX6" fmla="*/ 7732743 w 7820489"/>
              <a:gd name="connsiteY6" fmla="*/ 6732011 h 6858001"/>
              <a:gd name="connsiteX7" fmla="*/ 7818953 w 7820489"/>
              <a:gd name="connsiteY7" fmla="*/ 6858001 h 6858001"/>
              <a:gd name="connsiteX8" fmla="*/ 7456072 w 7820489"/>
              <a:gd name="connsiteY8" fmla="*/ 6858001 h 6858001"/>
              <a:gd name="connsiteX9" fmla="*/ 362881 w 7820489"/>
              <a:gd name="connsiteY9" fmla="*/ 6858001 h 6858001"/>
              <a:gd name="connsiteX10" fmla="*/ 0 w 7820489"/>
              <a:gd name="connsiteY1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0489" h="6858001">
                <a:moveTo>
                  <a:pt x="0" y="0"/>
                </a:moveTo>
                <a:lnTo>
                  <a:pt x="362881" y="0"/>
                </a:lnTo>
                <a:lnTo>
                  <a:pt x="7457608" y="0"/>
                </a:lnTo>
                <a:lnTo>
                  <a:pt x="7820489" y="0"/>
                </a:lnTo>
                <a:lnTo>
                  <a:pt x="7732743" y="128196"/>
                </a:lnTo>
                <a:cubicBezTo>
                  <a:pt x="7112877" y="1077122"/>
                  <a:pt x="6752569" y="2210922"/>
                  <a:pt x="6752569" y="3429003"/>
                </a:cubicBezTo>
                <a:cubicBezTo>
                  <a:pt x="6752569" y="4648241"/>
                  <a:pt x="7112877" y="5782774"/>
                  <a:pt x="7732743" y="6732011"/>
                </a:cubicBezTo>
                <a:lnTo>
                  <a:pt x="7818953" y="6858001"/>
                </a:lnTo>
                <a:lnTo>
                  <a:pt x="7456072" y="6858001"/>
                </a:lnTo>
                <a:lnTo>
                  <a:pt x="362881"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9" name="Text Placeholder 19">
            <a:extLst>
              <a:ext uri="{FF2B5EF4-FFF2-40B4-BE49-F238E27FC236}">
                <a16:creationId xmlns:a16="http://schemas.microsoft.com/office/drawing/2014/main" id="{54CD4D77-DA19-4C90-B303-390DACDE4A80}"/>
              </a:ext>
            </a:extLst>
          </p:cNvPr>
          <p:cNvSpPr>
            <a:spLocks noGrp="1"/>
          </p:cNvSpPr>
          <p:nvPr userDrawn="1">
            <p:ph type="body" sz="quarter" idx="10" hasCustomPrompt="1"/>
          </p:nvPr>
        </p:nvSpPr>
        <p:spPr>
          <a:xfrm>
            <a:off x="381001" y="2897965"/>
            <a:ext cx="5197732" cy="2123056"/>
          </a:xfrm>
        </p:spPr>
        <p:txBody>
          <a:bodyPr anchor="b">
            <a:noAutofit/>
          </a:bodyPr>
          <a:lstStyle>
            <a:lvl1pPr marL="0" indent="0">
              <a:buNone/>
              <a:defRPr sz="4000" b="0">
                <a:solidFill>
                  <a:schemeClr val="bg1"/>
                </a:solidFill>
              </a:defRPr>
            </a:lvl1pPr>
            <a:lvl2pPr marL="0" indent="0">
              <a:buNone/>
              <a:defRPr sz="2400">
                <a:solidFill>
                  <a:schemeClr val="accent2"/>
                </a:solidFill>
              </a:defRPr>
            </a:lvl2pPr>
            <a:lvl3pPr>
              <a:buNone/>
              <a:defRPr/>
            </a:lvl3pPr>
          </a:lstStyle>
          <a:p>
            <a:pPr lvl="0"/>
            <a:r>
              <a:rPr lang="en-US"/>
              <a:t>Cover Title</a:t>
            </a:r>
          </a:p>
        </p:txBody>
      </p:sp>
      <p:sp>
        <p:nvSpPr>
          <p:cNvPr id="20" name="Text Placeholder 34">
            <a:extLst>
              <a:ext uri="{FF2B5EF4-FFF2-40B4-BE49-F238E27FC236}">
                <a16:creationId xmlns:a16="http://schemas.microsoft.com/office/drawing/2014/main" id="{76764065-7152-4D56-8212-2DD84B3492AE}"/>
              </a:ext>
            </a:extLst>
          </p:cNvPr>
          <p:cNvSpPr>
            <a:spLocks noGrp="1"/>
          </p:cNvSpPr>
          <p:nvPr userDrawn="1">
            <p:ph type="body" sz="quarter" idx="11" hasCustomPrompt="1"/>
          </p:nvPr>
        </p:nvSpPr>
        <p:spPr>
          <a:xfrm>
            <a:off x="381001" y="5183989"/>
            <a:ext cx="5197732" cy="307777"/>
          </a:xfrm>
        </p:spPr>
        <p:txBody>
          <a:bodyPr wrap="square">
            <a:spAutoFit/>
          </a:bodyPr>
          <a:lstStyle>
            <a:lvl1pPr marL="0" indent="0">
              <a:buNone/>
              <a:defRPr>
                <a:solidFill>
                  <a:schemeClr val="bg1"/>
                </a:solidFill>
              </a:defRPr>
            </a:lvl1pPr>
            <a:lvl2pPr marL="182880" indent="0">
              <a:buNone/>
              <a:defRPr/>
            </a:lvl2pPr>
            <a:lvl3pPr marL="365760" indent="0">
              <a:buNone/>
              <a:defRPr/>
            </a:lvl3pPr>
            <a:lvl4pPr marL="548640" indent="0">
              <a:buNone/>
              <a:defRPr/>
            </a:lvl4pPr>
            <a:lvl5pPr marL="731520" indent="0">
              <a:buNone/>
              <a:defRPr/>
            </a:lvl5pPr>
          </a:lstStyle>
          <a:p>
            <a:pPr lvl="0"/>
            <a:r>
              <a:rPr lang="en-US"/>
              <a:t>Subtitle</a:t>
            </a:r>
          </a:p>
        </p:txBody>
      </p:sp>
      <p:pic>
        <p:nvPicPr>
          <p:cNvPr id="27" name="Picture 26" descr="Logo&#10;&#10;Description automatically generated">
            <a:extLst>
              <a:ext uri="{FF2B5EF4-FFF2-40B4-BE49-F238E27FC236}">
                <a16:creationId xmlns:a16="http://schemas.microsoft.com/office/drawing/2014/main" id="{570F3798-7148-43AD-A0B2-25BD22D00DED}"/>
              </a:ext>
            </a:extLst>
          </p:cNvPr>
          <p:cNvPicPr>
            <a:picLocks noChangeAspect="1"/>
          </p:cNvPicPr>
          <p:nvPr userDrawn="1"/>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5016" y="6089768"/>
            <a:ext cx="726928" cy="307777"/>
          </a:xfrm>
          <a:prstGeom prst="rect">
            <a:avLst/>
          </a:prstGeom>
        </p:spPr>
      </p:pic>
      <p:grpSp>
        <p:nvGrpSpPr>
          <p:cNvPr id="86" name="Group 4">
            <a:extLst>
              <a:ext uri="{FF2B5EF4-FFF2-40B4-BE49-F238E27FC236}">
                <a16:creationId xmlns:a16="http://schemas.microsoft.com/office/drawing/2014/main" id="{77F5599B-91AC-4D9F-A31E-AFFBA03DA2B2}"/>
              </a:ext>
            </a:extLst>
          </p:cNvPr>
          <p:cNvGrpSpPr>
            <a:grpSpLocks noChangeAspect="1"/>
          </p:cNvGrpSpPr>
          <p:nvPr userDrawn="1"/>
        </p:nvGrpSpPr>
        <p:grpSpPr bwMode="auto">
          <a:xfrm>
            <a:off x="379413" y="671513"/>
            <a:ext cx="3240639" cy="642937"/>
            <a:chOff x="239" y="423"/>
            <a:chExt cx="2747" cy="545"/>
          </a:xfrm>
          <a:solidFill>
            <a:schemeClr val="bg1"/>
          </a:solidFill>
        </p:grpSpPr>
        <p:sp>
          <p:nvSpPr>
            <p:cNvPr id="87" name="Freeform 5">
              <a:extLst>
                <a:ext uri="{FF2B5EF4-FFF2-40B4-BE49-F238E27FC236}">
                  <a16:creationId xmlns:a16="http://schemas.microsoft.com/office/drawing/2014/main" id="{DCAA1D68-12AA-4A46-8B89-364E68456561}"/>
                </a:ext>
              </a:extLst>
            </p:cNvPr>
            <p:cNvSpPr>
              <a:spLocks noEditPoints="1"/>
            </p:cNvSpPr>
            <p:nvPr userDrawn="1"/>
          </p:nvSpPr>
          <p:spPr bwMode="auto">
            <a:xfrm>
              <a:off x="1072" y="423"/>
              <a:ext cx="455" cy="460"/>
            </a:xfrm>
            <a:custGeom>
              <a:avLst/>
              <a:gdLst>
                <a:gd name="T0" fmla="*/ 169 w 179"/>
                <a:gd name="T1" fmla="*/ 90 h 180"/>
                <a:gd name="T2" fmla="*/ 89 w 179"/>
                <a:gd name="T3" fmla="*/ 169 h 180"/>
                <a:gd name="T4" fmla="*/ 10 w 179"/>
                <a:gd name="T5" fmla="*/ 90 h 180"/>
                <a:gd name="T6" fmla="*/ 89 w 179"/>
                <a:gd name="T7" fmla="*/ 10 h 180"/>
                <a:gd name="T8" fmla="*/ 169 w 179"/>
                <a:gd name="T9" fmla="*/ 90 h 180"/>
                <a:gd name="T10" fmla="*/ 179 w 179"/>
                <a:gd name="T11" fmla="*/ 90 h 180"/>
                <a:gd name="T12" fmla="*/ 89 w 179"/>
                <a:gd name="T13" fmla="*/ 0 h 180"/>
                <a:gd name="T14" fmla="*/ 0 w 179"/>
                <a:gd name="T15" fmla="*/ 90 h 180"/>
                <a:gd name="T16" fmla="*/ 89 w 179"/>
                <a:gd name="T17" fmla="*/ 180 h 180"/>
                <a:gd name="T18" fmla="*/ 179 w 179"/>
                <a:gd name="T19"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0">
                  <a:moveTo>
                    <a:pt x="169" y="90"/>
                  </a:moveTo>
                  <a:cubicBezTo>
                    <a:pt x="169" y="134"/>
                    <a:pt x="133" y="169"/>
                    <a:pt x="89" y="169"/>
                  </a:cubicBezTo>
                  <a:cubicBezTo>
                    <a:pt x="45" y="169"/>
                    <a:pt x="10" y="134"/>
                    <a:pt x="10" y="90"/>
                  </a:cubicBezTo>
                  <a:cubicBezTo>
                    <a:pt x="10" y="46"/>
                    <a:pt x="45" y="10"/>
                    <a:pt x="89" y="10"/>
                  </a:cubicBezTo>
                  <a:cubicBezTo>
                    <a:pt x="133" y="10"/>
                    <a:pt x="169" y="46"/>
                    <a:pt x="169" y="90"/>
                  </a:cubicBezTo>
                  <a:moveTo>
                    <a:pt x="179" y="90"/>
                  </a:moveTo>
                  <a:cubicBezTo>
                    <a:pt x="179" y="40"/>
                    <a:pt x="139" y="0"/>
                    <a:pt x="89" y="0"/>
                  </a:cubicBezTo>
                  <a:cubicBezTo>
                    <a:pt x="40" y="0"/>
                    <a:pt x="0" y="40"/>
                    <a:pt x="0" y="90"/>
                  </a:cubicBezTo>
                  <a:cubicBezTo>
                    <a:pt x="0" y="139"/>
                    <a:pt x="40" y="180"/>
                    <a:pt x="89" y="180"/>
                  </a:cubicBezTo>
                  <a:cubicBezTo>
                    <a:pt x="139" y="180"/>
                    <a:pt x="179" y="139"/>
                    <a:pt x="179" y="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6">
              <a:extLst>
                <a:ext uri="{FF2B5EF4-FFF2-40B4-BE49-F238E27FC236}">
                  <a16:creationId xmlns:a16="http://schemas.microsoft.com/office/drawing/2014/main" id="{A3F4ADAA-3709-48DB-AA5F-AA73112D53BD}"/>
                </a:ext>
              </a:extLst>
            </p:cNvPr>
            <p:cNvSpPr>
              <a:spLocks noEditPoints="1"/>
            </p:cNvSpPr>
            <p:nvPr userDrawn="1"/>
          </p:nvSpPr>
          <p:spPr bwMode="auto">
            <a:xfrm>
              <a:off x="1120" y="471"/>
              <a:ext cx="359" cy="361"/>
            </a:xfrm>
            <a:custGeom>
              <a:avLst/>
              <a:gdLst>
                <a:gd name="T0" fmla="*/ 88 w 141"/>
                <a:gd name="T1" fmla="*/ 9 h 141"/>
                <a:gd name="T2" fmla="*/ 82 w 141"/>
                <a:gd name="T3" fmla="*/ 1 h 141"/>
                <a:gd name="T4" fmla="*/ 58 w 141"/>
                <a:gd name="T5" fmla="*/ 1 h 141"/>
                <a:gd name="T6" fmla="*/ 67 w 141"/>
                <a:gd name="T7" fmla="*/ 57 h 141"/>
                <a:gd name="T8" fmla="*/ 74 w 141"/>
                <a:gd name="T9" fmla="*/ 57 h 141"/>
                <a:gd name="T10" fmla="*/ 128 w 141"/>
                <a:gd name="T11" fmla="*/ 30 h 141"/>
                <a:gd name="T12" fmla="*/ 120 w 141"/>
                <a:gd name="T13" fmla="*/ 21 h 141"/>
                <a:gd name="T14" fmla="*/ 101 w 141"/>
                <a:gd name="T15" fmla="*/ 14 h 141"/>
                <a:gd name="T16" fmla="*/ 78 w 141"/>
                <a:gd name="T17" fmla="*/ 63 h 141"/>
                <a:gd name="T18" fmla="*/ 127 w 141"/>
                <a:gd name="T19" fmla="*/ 40 h 141"/>
                <a:gd name="T20" fmla="*/ 141 w 141"/>
                <a:gd name="T21" fmla="*/ 71 h 141"/>
                <a:gd name="T22" fmla="*/ 140 w 141"/>
                <a:gd name="T23" fmla="*/ 59 h 141"/>
                <a:gd name="T24" fmla="*/ 85 w 141"/>
                <a:gd name="T25" fmla="*/ 67 h 141"/>
                <a:gd name="T26" fmla="*/ 85 w 141"/>
                <a:gd name="T27" fmla="*/ 74 h 141"/>
                <a:gd name="T28" fmla="*/ 140 w 141"/>
                <a:gd name="T29" fmla="*/ 83 h 141"/>
                <a:gd name="T30" fmla="*/ 101 w 141"/>
                <a:gd name="T31" fmla="*/ 127 h 141"/>
                <a:gd name="T32" fmla="*/ 120 w 141"/>
                <a:gd name="T33" fmla="*/ 121 h 141"/>
                <a:gd name="T34" fmla="*/ 128 w 141"/>
                <a:gd name="T35" fmla="*/ 111 h 141"/>
                <a:gd name="T36" fmla="*/ 127 w 141"/>
                <a:gd name="T37" fmla="*/ 102 h 141"/>
                <a:gd name="T38" fmla="*/ 78 w 141"/>
                <a:gd name="T39" fmla="*/ 78 h 141"/>
                <a:gd name="T40" fmla="*/ 67 w 141"/>
                <a:gd name="T41" fmla="*/ 85 h 141"/>
                <a:gd name="T42" fmla="*/ 58 w 141"/>
                <a:gd name="T43" fmla="*/ 140 h 141"/>
                <a:gd name="T44" fmla="*/ 82 w 141"/>
                <a:gd name="T45" fmla="*/ 140 h 141"/>
                <a:gd name="T46" fmla="*/ 88 w 141"/>
                <a:gd name="T47" fmla="*/ 133 h 141"/>
                <a:gd name="T48" fmla="*/ 70 w 141"/>
                <a:gd name="T49" fmla="*/ 82 h 141"/>
                <a:gd name="T50" fmla="*/ 14 w 141"/>
                <a:gd name="T51" fmla="*/ 102 h 141"/>
                <a:gd name="T52" fmla="*/ 20 w 141"/>
                <a:gd name="T53" fmla="*/ 121 h 141"/>
                <a:gd name="T54" fmla="*/ 30 w 141"/>
                <a:gd name="T55" fmla="*/ 128 h 141"/>
                <a:gd name="T56" fmla="*/ 63 w 141"/>
                <a:gd name="T57" fmla="*/ 83 h 141"/>
                <a:gd name="T58" fmla="*/ 58 w 141"/>
                <a:gd name="T59" fmla="*/ 78 h 141"/>
                <a:gd name="T60" fmla="*/ 1 w 141"/>
                <a:gd name="T61" fmla="*/ 59 h 141"/>
                <a:gd name="T62" fmla="*/ 0 w 141"/>
                <a:gd name="T63" fmla="*/ 71 h 141"/>
                <a:gd name="T64" fmla="*/ 9 w 141"/>
                <a:gd name="T65" fmla="*/ 89 h 141"/>
                <a:gd name="T66" fmla="*/ 60 w 141"/>
                <a:gd name="T67" fmla="*/ 71 h 141"/>
                <a:gd name="T68" fmla="*/ 9 w 141"/>
                <a:gd name="T69" fmla="*/ 53 h 141"/>
                <a:gd name="T70" fmla="*/ 20 w 141"/>
                <a:gd name="T71" fmla="*/ 21 h 141"/>
                <a:gd name="T72" fmla="*/ 13 w 141"/>
                <a:gd name="T73" fmla="*/ 30 h 141"/>
                <a:gd name="T74" fmla="*/ 14 w 141"/>
                <a:gd name="T75" fmla="*/ 40 h 141"/>
                <a:gd name="T76" fmla="*/ 63 w 141"/>
                <a:gd name="T77" fmla="*/ 63 h 141"/>
                <a:gd name="T78" fmla="*/ 39 w 141"/>
                <a:gd name="T79" fmla="*/ 14 h 141"/>
                <a:gd name="T80" fmla="*/ 20 w 141"/>
                <a:gd name="T81"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141">
                  <a:moveTo>
                    <a:pt x="74" y="57"/>
                  </a:moveTo>
                  <a:cubicBezTo>
                    <a:pt x="88" y="9"/>
                    <a:pt x="88" y="9"/>
                    <a:pt x="88" y="9"/>
                  </a:cubicBezTo>
                  <a:cubicBezTo>
                    <a:pt x="88" y="9"/>
                    <a:pt x="88" y="9"/>
                    <a:pt x="88" y="9"/>
                  </a:cubicBezTo>
                  <a:cubicBezTo>
                    <a:pt x="88" y="9"/>
                    <a:pt x="90" y="3"/>
                    <a:pt x="82" y="1"/>
                  </a:cubicBezTo>
                  <a:cubicBezTo>
                    <a:pt x="78" y="1"/>
                    <a:pt x="74" y="0"/>
                    <a:pt x="70" y="0"/>
                  </a:cubicBezTo>
                  <a:cubicBezTo>
                    <a:pt x="66" y="0"/>
                    <a:pt x="62" y="1"/>
                    <a:pt x="58" y="1"/>
                  </a:cubicBezTo>
                  <a:cubicBezTo>
                    <a:pt x="51" y="3"/>
                    <a:pt x="52" y="9"/>
                    <a:pt x="52" y="9"/>
                  </a:cubicBezTo>
                  <a:cubicBezTo>
                    <a:pt x="67" y="57"/>
                    <a:pt x="67" y="57"/>
                    <a:pt x="67" y="57"/>
                  </a:cubicBezTo>
                  <a:cubicBezTo>
                    <a:pt x="67" y="58"/>
                    <a:pt x="68" y="60"/>
                    <a:pt x="70" y="60"/>
                  </a:cubicBezTo>
                  <a:cubicBezTo>
                    <a:pt x="72" y="60"/>
                    <a:pt x="73" y="58"/>
                    <a:pt x="74" y="57"/>
                  </a:cubicBezTo>
                  <a:moveTo>
                    <a:pt x="127" y="40"/>
                  </a:moveTo>
                  <a:cubicBezTo>
                    <a:pt x="127" y="40"/>
                    <a:pt x="132" y="36"/>
                    <a:pt x="128" y="30"/>
                  </a:cubicBezTo>
                  <a:cubicBezTo>
                    <a:pt x="126" y="27"/>
                    <a:pt x="123" y="24"/>
                    <a:pt x="120" y="21"/>
                  </a:cubicBezTo>
                  <a:cubicBezTo>
                    <a:pt x="120" y="21"/>
                    <a:pt x="120" y="21"/>
                    <a:pt x="120" y="21"/>
                  </a:cubicBezTo>
                  <a:cubicBezTo>
                    <a:pt x="117" y="18"/>
                    <a:pt x="114" y="15"/>
                    <a:pt x="111" y="13"/>
                  </a:cubicBezTo>
                  <a:cubicBezTo>
                    <a:pt x="105" y="9"/>
                    <a:pt x="101" y="14"/>
                    <a:pt x="101" y="14"/>
                  </a:cubicBezTo>
                  <a:cubicBezTo>
                    <a:pt x="78" y="58"/>
                    <a:pt x="78" y="58"/>
                    <a:pt x="78" y="58"/>
                  </a:cubicBezTo>
                  <a:cubicBezTo>
                    <a:pt x="77" y="59"/>
                    <a:pt x="77" y="62"/>
                    <a:pt x="78" y="63"/>
                  </a:cubicBezTo>
                  <a:cubicBezTo>
                    <a:pt x="79" y="65"/>
                    <a:pt x="82" y="64"/>
                    <a:pt x="83" y="63"/>
                  </a:cubicBezTo>
                  <a:lnTo>
                    <a:pt x="127" y="40"/>
                  </a:lnTo>
                  <a:close/>
                  <a:moveTo>
                    <a:pt x="140" y="83"/>
                  </a:moveTo>
                  <a:cubicBezTo>
                    <a:pt x="141" y="79"/>
                    <a:pt x="141" y="75"/>
                    <a:pt x="141" y="71"/>
                  </a:cubicBezTo>
                  <a:cubicBezTo>
                    <a:pt x="141" y="71"/>
                    <a:pt x="141" y="71"/>
                    <a:pt x="141" y="71"/>
                  </a:cubicBezTo>
                  <a:cubicBezTo>
                    <a:pt x="141" y="67"/>
                    <a:pt x="141" y="63"/>
                    <a:pt x="140" y="59"/>
                  </a:cubicBezTo>
                  <a:cubicBezTo>
                    <a:pt x="139" y="51"/>
                    <a:pt x="132" y="53"/>
                    <a:pt x="132" y="53"/>
                  </a:cubicBezTo>
                  <a:cubicBezTo>
                    <a:pt x="85" y="67"/>
                    <a:pt x="85" y="67"/>
                    <a:pt x="85" y="67"/>
                  </a:cubicBezTo>
                  <a:cubicBezTo>
                    <a:pt x="83" y="68"/>
                    <a:pt x="81" y="69"/>
                    <a:pt x="81" y="71"/>
                  </a:cubicBezTo>
                  <a:cubicBezTo>
                    <a:pt x="81" y="73"/>
                    <a:pt x="83" y="74"/>
                    <a:pt x="85" y="74"/>
                  </a:cubicBezTo>
                  <a:cubicBezTo>
                    <a:pt x="132" y="89"/>
                    <a:pt x="132" y="89"/>
                    <a:pt x="132" y="89"/>
                  </a:cubicBezTo>
                  <a:cubicBezTo>
                    <a:pt x="132" y="89"/>
                    <a:pt x="139" y="90"/>
                    <a:pt x="140" y="83"/>
                  </a:cubicBezTo>
                  <a:moveTo>
                    <a:pt x="78" y="83"/>
                  </a:moveTo>
                  <a:cubicBezTo>
                    <a:pt x="101" y="127"/>
                    <a:pt x="101" y="127"/>
                    <a:pt x="101" y="127"/>
                  </a:cubicBezTo>
                  <a:cubicBezTo>
                    <a:pt x="101" y="127"/>
                    <a:pt x="105" y="133"/>
                    <a:pt x="111" y="128"/>
                  </a:cubicBezTo>
                  <a:cubicBezTo>
                    <a:pt x="114" y="126"/>
                    <a:pt x="117" y="124"/>
                    <a:pt x="120" y="121"/>
                  </a:cubicBezTo>
                  <a:cubicBezTo>
                    <a:pt x="120" y="121"/>
                    <a:pt x="120" y="121"/>
                    <a:pt x="120" y="121"/>
                  </a:cubicBezTo>
                  <a:cubicBezTo>
                    <a:pt x="123" y="118"/>
                    <a:pt x="126" y="115"/>
                    <a:pt x="128" y="111"/>
                  </a:cubicBezTo>
                  <a:cubicBezTo>
                    <a:pt x="132" y="105"/>
                    <a:pt x="127" y="102"/>
                    <a:pt x="127" y="102"/>
                  </a:cubicBezTo>
                  <a:cubicBezTo>
                    <a:pt x="127" y="102"/>
                    <a:pt x="127" y="102"/>
                    <a:pt x="127" y="102"/>
                  </a:cubicBezTo>
                  <a:cubicBezTo>
                    <a:pt x="83" y="78"/>
                    <a:pt x="83" y="78"/>
                    <a:pt x="83" y="78"/>
                  </a:cubicBezTo>
                  <a:cubicBezTo>
                    <a:pt x="82" y="78"/>
                    <a:pt x="79" y="77"/>
                    <a:pt x="78" y="78"/>
                  </a:cubicBezTo>
                  <a:cubicBezTo>
                    <a:pt x="77" y="80"/>
                    <a:pt x="77" y="82"/>
                    <a:pt x="78" y="83"/>
                  </a:cubicBezTo>
                  <a:moveTo>
                    <a:pt x="67" y="85"/>
                  </a:moveTo>
                  <a:cubicBezTo>
                    <a:pt x="52" y="133"/>
                    <a:pt x="52" y="133"/>
                    <a:pt x="52" y="133"/>
                  </a:cubicBezTo>
                  <a:cubicBezTo>
                    <a:pt x="52" y="133"/>
                    <a:pt x="51" y="139"/>
                    <a:pt x="58" y="140"/>
                  </a:cubicBezTo>
                  <a:cubicBezTo>
                    <a:pt x="62" y="141"/>
                    <a:pt x="66" y="141"/>
                    <a:pt x="70" y="141"/>
                  </a:cubicBezTo>
                  <a:cubicBezTo>
                    <a:pt x="74" y="141"/>
                    <a:pt x="78" y="141"/>
                    <a:pt x="82" y="140"/>
                  </a:cubicBezTo>
                  <a:cubicBezTo>
                    <a:pt x="90" y="139"/>
                    <a:pt x="88" y="133"/>
                    <a:pt x="88" y="133"/>
                  </a:cubicBezTo>
                  <a:cubicBezTo>
                    <a:pt x="88" y="133"/>
                    <a:pt x="88" y="133"/>
                    <a:pt x="88" y="133"/>
                  </a:cubicBezTo>
                  <a:cubicBezTo>
                    <a:pt x="74" y="85"/>
                    <a:pt x="74" y="85"/>
                    <a:pt x="74" y="85"/>
                  </a:cubicBezTo>
                  <a:cubicBezTo>
                    <a:pt x="73" y="84"/>
                    <a:pt x="72" y="82"/>
                    <a:pt x="70" y="82"/>
                  </a:cubicBezTo>
                  <a:cubicBezTo>
                    <a:pt x="68" y="82"/>
                    <a:pt x="67" y="84"/>
                    <a:pt x="67" y="85"/>
                  </a:cubicBezTo>
                  <a:moveTo>
                    <a:pt x="14" y="102"/>
                  </a:moveTo>
                  <a:cubicBezTo>
                    <a:pt x="14" y="102"/>
                    <a:pt x="8" y="105"/>
                    <a:pt x="13" y="111"/>
                  </a:cubicBezTo>
                  <a:cubicBezTo>
                    <a:pt x="15" y="115"/>
                    <a:pt x="17" y="118"/>
                    <a:pt x="20" y="121"/>
                  </a:cubicBezTo>
                  <a:cubicBezTo>
                    <a:pt x="20" y="121"/>
                    <a:pt x="20" y="121"/>
                    <a:pt x="20" y="121"/>
                  </a:cubicBezTo>
                  <a:cubicBezTo>
                    <a:pt x="23" y="124"/>
                    <a:pt x="26" y="126"/>
                    <a:pt x="30" y="128"/>
                  </a:cubicBezTo>
                  <a:cubicBezTo>
                    <a:pt x="36" y="133"/>
                    <a:pt x="39" y="127"/>
                    <a:pt x="39" y="127"/>
                  </a:cubicBezTo>
                  <a:cubicBezTo>
                    <a:pt x="63" y="83"/>
                    <a:pt x="63" y="83"/>
                    <a:pt x="63" y="83"/>
                  </a:cubicBezTo>
                  <a:cubicBezTo>
                    <a:pt x="63" y="82"/>
                    <a:pt x="64" y="80"/>
                    <a:pt x="63" y="78"/>
                  </a:cubicBezTo>
                  <a:cubicBezTo>
                    <a:pt x="61" y="77"/>
                    <a:pt x="59" y="78"/>
                    <a:pt x="58" y="78"/>
                  </a:cubicBezTo>
                  <a:cubicBezTo>
                    <a:pt x="14" y="102"/>
                    <a:pt x="14" y="102"/>
                    <a:pt x="14" y="102"/>
                  </a:cubicBezTo>
                  <a:close/>
                  <a:moveTo>
                    <a:pt x="1" y="59"/>
                  </a:moveTo>
                  <a:cubicBezTo>
                    <a:pt x="0" y="63"/>
                    <a:pt x="0" y="67"/>
                    <a:pt x="0" y="71"/>
                  </a:cubicBezTo>
                  <a:cubicBezTo>
                    <a:pt x="0" y="71"/>
                    <a:pt x="0" y="71"/>
                    <a:pt x="0" y="71"/>
                  </a:cubicBezTo>
                  <a:cubicBezTo>
                    <a:pt x="0" y="75"/>
                    <a:pt x="0" y="79"/>
                    <a:pt x="1" y="83"/>
                  </a:cubicBezTo>
                  <a:cubicBezTo>
                    <a:pt x="2" y="90"/>
                    <a:pt x="9" y="89"/>
                    <a:pt x="9" y="89"/>
                  </a:cubicBezTo>
                  <a:cubicBezTo>
                    <a:pt x="56" y="74"/>
                    <a:pt x="56" y="74"/>
                    <a:pt x="56" y="74"/>
                  </a:cubicBezTo>
                  <a:cubicBezTo>
                    <a:pt x="57" y="74"/>
                    <a:pt x="60" y="73"/>
                    <a:pt x="60" y="71"/>
                  </a:cubicBezTo>
                  <a:cubicBezTo>
                    <a:pt x="60" y="69"/>
                    <a:pt x="57" y="68"/>
                    <a:pt x="56" y="67"/>
                  </a:cubicBezTo>
                  <a:cubicBezTo>
                    <a:pt x="9" y="53"/>
                    <a:pt x="9" y="53"/>
                    <a:pt x="9" y="53"/>
                  </a:cubicBezTo>
                  <a:cubicBezTo>
                    <a:pt x="9" y="53"/>
                    <a:pt x="2" y="51"/>
                    <a:pt x="1" y="59"/>
                  </a:cubicBezTo>
                  <a:moveTo>
                    <a:pt x="20" y="21"/>
                  </a:moveTo>
                  <a:cubicBezTo>
                    <a:pt x="20" y="21"/>
                    <a:pt x="20" y="21"/>
                    <a:pt x="20" y="21"/>
                  </a:cubicBezTo>
                  <a:cubicBezTo>
                    <a:pt x="17" y="24"/>
                    <a:pt x="15" y="27"/>
                    <a:pt x="13" y="30"/>
                  </a:cubicBezTo>
                  <a:cubicBezTo>
                    <a:pt x="8" y="36"/>
                    <a:pt x="14" y="40"/>
                    <a:pt x="14" y="40"/>
                  </a:cubicBezTo>
                  <a:cubicBezTo>
                    <a:pt x="14" y="40"/>
                    <a:pt x="14" y="40"/>
                    <a:pt x="14" y="40"/>
                  </a:cubicBezTo>
                  <a:cubicBezTo>
                    <a:pt x="58" y="63"/>
                    <a:pt x="58" y="63"/>
                    <a:pt x="58" y="63"/>
                  </a:cubicBezTo>
                  <a:cubicBezTo>
                    <a:pt x="59" y="64"/>
                    <a:pt x="61" y="65"/>
                    <a:pt x="63" y="63"/>
                  </a:cubicBezTo>
                  <a:cubicBezTo>
                    <a:pt x="64" y="62"/>
                    <a:pt x="63" y="59"/>
                    <a:pt x="63" y="58"/>
                  </a:cubicBezTo>
                  <a:cubicBezTo>
                    <a:pt x="39" y="14"/>
                    <a:pt x="39" y="14"/>
                    <a:pt x="39" y="14"/>
                  </a:cubicBezTo>
                  <a:cubicBezTo>
                    <a:pt x="39" y="14"/>
                    <a:pt x="36" y="9"/>
                    <a:pt x="30" y="13"/>
                  </a:cubicBezTo>
                  <a:cubicBezTo>
                    <a:pt x="26" y="15"/>
                    <a:pt x="23" y="18"/>
                    <a:pt x="2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7">
              <a:extLst>
                <a:ext uri="{FF2B5EF4-FFF2-40B4-BE49-F238E27FC236}">
                  <a16:creationId xmlns:a16="http://schemas.microsoft.com/office/drawing/2014/main" id="{75F0F2BF-D4B2-4CA5-BCD1-97619733E880}"/>
                </a:ext>
              </a:extLst>
            </p:cNvPr>
            <p:cNvSpPr>
              <a:spLocks/>
            </p:cNvSpPr>
            <p:nvPr userDrawn="1"/>
          </p:nvSpPr>
          <p:spPr bwMode="auto">
            <a:xfrm>
              <a:off x="2851" y="858"/>
              <a:ext cx="69" cy="107"/>
            </a:xfrm>
            <a:custGeom>
              <a:avLst/>
              <a:gdLst>
                <a:gd name="T0" fmla="*/ 0 w 69"/>
                <a:gd name="T1" fmla="*/ 107 h 107"/>
                <a:gd name="T2" fmla="*/ 0 w 69"/>
                <a:gd name="T3" fmla="*/ 0 h 107"/>
                <a:gd name="T4" fmla="*/ 64 w 69"/>
                <a:gd name="T5" fmla="*/ 0 h 107"/>
                <a:gd name="T6" fmla="*/ 64 w 69"/>
                <a:gd name="T7" fmla="*/ 13 h 107"/>
                <a:gd name="T8" fmla="*/ 15 w 69"/>
                <a:gd name="T9" fmla="*/ 13 h 107"/>
                <a:gd name="T10" fmla="*/ 15 w 69"/>
                <a:gd name="T11" fmla="*/ 43 h 107"/>
                <a:gd name="T12" fmla="*/ 59 w 69"/>
                <a:gd name="T13" fmla="*/ 43 h 107"/>
                <a:gd name="T14" fmla="*/ 59 w 69"/>
                <a:gd name="T15" fmla="*/ 56 h 107"/>
                <a:gd name="T16" fmla="*/ 15 w 69"/>
                <a:gd name="T17" fmla="*/ 56 h 107"/>
                <a:gd name="T18" fmla="*/ 15 w 69"/>
                <a:gd name="T19" fmla="*/ 95 h 107"/>
                <a:gd name="T20" fmla="*/ 69 w 69"/>
                <a:gd name="T21" fmla="*/ 95 h 107"/>
                <a:gd name="T22" fmla="*/ 69 w 69"/>
                <a:gd name="T23" fmla="*/ 107 h 107"/>
                <a:gd name="T24" fmla="*/ 0 w 69"/>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7">
                  <a:moveTo>
                    <a:pt x="0" y="107"/>
                  </a:moveTo>
                  <a:lnTo>
                    <a:pt x="0" y="0"/>
                  </a:lnTo>
                  <a:lnTo>
                    <a:pt x="64" y="0"/>
                  </a:lnTo>
                  <a:lnTo>
                    <a:pt x="64" y="13"/>
                  </a:lnTo>
                  <a:lnTo>
                    <a:pt x="15" y="13"/>
                  </a:lnTo>
                  <a:lnTo>
                    <a:pt x="15" y="43"/>
                  </a:lnTo>
                  <a:lnTo>
                    <a:pt x="59" y="43"/>
                  </a:lnTo>
                  <a:lnTo>
                    <a:pt x="59" y="56"/>
                  </a:lnTo>
                  <a:lnTo>
                    <a:pt x="15" y="56"/>
                  </a:lnTo>
                  <a:lnTo>
                    <a:pt x="15" y="95"/>
                  </a:lnTo>
                  <a:lnTo>
                    <a:pt x="69" y="95"/>
                  </a:lnTo>
                  <a:lnTo>
                    <a:pt x="69" y="107"/>
                  </a:lnTo>
                  <a:lnTo>
                    <a:pt x="0"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8">
              <a:extLst>
                <a:ext uri="{FF2B5EF4-FFF2-40B4-BE49-F238E27FC236}">
                  <a16:creationId xmlns:a16="http://schemas.microsoft.com/office/drawing/2014/main" id="{6EFA8608-E29E-4557-A1F4-6E8684677D77}"/>
                </a:ext>
              </a:extLst>
            </p:cNvPr>
            <p:cNvSpPr>
              <a:spLocks/>
            </p:cNvSpPr>
            <p:nvPr userDrawn="1"/>
          </p:nvSpPr>
          <p:spPr bwMode="auto">
            <a:xfrm>
              <a:off x="2706" y="855"/>
              <a:ext cx="81" cy="113"/>
            </a:xfrm>
            <a:custGeom>
              <a:avLst/>
              <a:gdLst>
                <a:gd name="T0" fmla="*/ 20 w 32"/>
                <a:gd name="T1" fmla="*/ 44 h 44"/>
                <a:gd name="T2" fmla="*/ 12 w 32"/>
                <a:gd name="T3" fmla="*/ 42 h 44"/>
                <a:gd name="T4" fmla="*/ 5 w 32"/>
                <a:gd name="T5" fmla="*/ 38 h 44"/>
                <a:gd name="T6" fmla="*/ 1 w 32"/>
                <a:gd name="T7" fmla="*/ 31 h 44"/>
                <a:gd name="T8" fmla="*/ 0 w 32"/>
                <a:gd name="T9" fmla="*/ 22 h 44"/>
                <a:gd name="T10" fmla="*/ 1 w 32"/>
                <a:gd name="T11" fmla="*/ 12 h 44"/>
                <a:gd name="T12" fmla="*/ 6 w 32"/>
                <a:gd name="T13" fmla="*/ 5 h 44"/>
                <a:gd name="T14" fmla="*/ 12 w 32"/>
                <a:gd name="T15" fmla="*/ 1 h 44"/>
                <a:gd name="T16" fmla="*/ 20 w 32"/>
                <a:gd name="T17" fmla="*/ 0 h 44"/>
                <a:gd name="T18" fmla="*/ 25 w 32"/>
                <a:gd name="T19" fmla="*/ 0 h 44"/>
                <a:gd name="T20" fmla="*/ 28 w 32"/>
                <a:gd name="T21" fmla="*/ 1 h 44"/>
                <a:gd name="T22" fmla="*/ 31 w 32"/>
                <a:gd name="T23" fmla="*/ 2 h 44"/>
                <a:gd name="T24" fmla="*/ 32 w 32"/>
                <a:gd name="T25" fmla="*/ 3 h 44"/>
                <a:gd name="T26" fmla="*/ 30 w 32"/>
                <a:gd name="T27" fmla="*/ 7 h 44"/>
                <a:gd name="T28" fmla="*/ 29 w 32"/>
                <a:gd name="T29" fmla="*/ 7 h 44"/>
                <a:gd name="T30" fmla="*/ 27 w 32"/>
                <a:gd name="T31" fmla="*/ 6 h 44"/>
                <a:gd name="T32" fmla="*/ 24 w 32"/>
                <a:gd name="T33" fmla="*/ 5 h 44"/>
                <a:gd name="T34" fmla="*/ 21 w 32"/>
                <a:gd name="T35" fmla="*/ 5 h 44"/>
                <a:gd name="T36" fmla="*/ 15 w 32"/>
                <a:gd name="T37" fmla="*/ 6 h 44"/>
                <a:gd name="T38" fmla="*/ 10 w 32"/>
                <a:gd name="T39" fmla="*/ 9 h 44"/>
                <a:gd name="T40" fmla="*/ 7 w 32"/>
                <a:gd name="T41" fmla="*/ 15 h 44"/>
                <a:gd name="T42" fmla="*/ 6 w 32"/>
                <a:gd name="T43" fmla="*/ 22 h 44"/>
                <a:gd name="T44" fmla="*/ 7 w 32"/>
                <a:gd name="T45" fmla="*/ 28 h 44"/>
                <a:gd name="T46" fmla="*/ 10 w 32"/>
                <a:gd name="T47" fmla="*/ 34 h 44"/>
                <a:gd name="T48" fmla="*/ 14 w 32"/>
                <a:gd name="T49" fmla="*/ 37 h 44"/>
                <a:gd name="T50" fmla="*/ 20 w 32"/>
                <a:gd name="T51" fmla="*/ 38 h 44"/>
                <a:gd name="T52" fmla="*/ 27 w 32"/>
                <a:gd name="T53" fmla="*/ 38 h 44"/>
                <a:gd name="T54" fmla="*/ 31 w 32"/>
                <a:gd name="T55" fmla="*/ 36 h 44"/>
                <a:gd name="T56" fmla="*/ 32 w 32"/>
                <a:gd name="T57" fmla="*/ 41 h 44"/>
                <a:gd name="T58" fmla="*/ 31 w 32"/>
                <a:gd name="T59" fmla="*/ 42 h 44"/>
                <a:gd name="T60" fmla="*/ 28 w 32"/>
                <a:gd name="T61" fmla="*/ 43 h 44"/>
                <a:gd name="T62" fmla="*/ 24 w 32"/>
                <a:gd name="T63" fmla="*/ 43 h 44"/>
                <a:gd name="T64" fmla="*/ 20 w 32"/>
                <a:gd name="T6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44">
                  <a:moveTo>
                    <a:pt x="20" y="44"/>
                  </a:moveTo>
                  <a:cubicBezTo>
                    <a:pt x="17" y="44"/>
                    <a:pt x="14" y="43"/>
                    <a:pt x="12" y="42"/>
                  </a:cubicBezTo>
                  <a:cubicBezTo>
                    <a:pt x="9" y="41"/>
                    <a:pt x="7" y="40"/>
                    <a:pt x="5" y="38"/>
                  </a:cubicBezTo>
                  <a:cubicBezTo>
                    <a:pt x="4" y="36"/>
                    <a:pt x="2" y="34"/>
                    <a:pt x="1" y="31"/>
                  </a:cubicBezTo>
                  <a:cubicBezTo>
                    <a:pt x="0" y="28"/>
                    <a:pt x="0" y="25"/>
                    <a:pt x="0" y="22"/>
                  </a:cubicBezTo>
                  <a:cubicBezTo>
                    <a:pt x="0" y="18"/>
                    <a:pt x="0" y="15"/>
                    <a:pt x="1" y="12"/>
                  </a:cubicBezTo>
                  <a:cubicBezTo>
                    <a:pt x="2" y="9"/>
                    <a:pt x="4" y="7"/>
                    <a:pt x="6" y="5"/>
                  </a:cubicBezTo>
                  <a:cubicBezTo>
                    <a:pt x="8" y="3"/>
                    <a:pt x="10" y="2"/>
                    <a:pt x="12" y="1"/>
                  </a:cubicBezTo>
                  <a:cubicBezTo>
                    <a:pt x="15" y="0"/>
                    <a:pt x="17" y="0"/>
                    <a:pt x="20" y="0"/>
                  </a:cubicBezTo>
                  <a:cubicBezTo>
                    <a:pt x="22" y="0"/>
                    <a:pt x="23" y="0"/>
                    <a:pt x="25" y="0"/>
                  </a:cubicBezTo>
                  <a:cubicBezTo>
                    <a:pt x="26" y="0"/>
                    <a:pt x="27" y="1"/>
                    <a:pt x="28" y="1"/>
                  </a:cubicBezTo>
                  <a:cubicBezTo>
                    <a:pt x="29" y="1"/>
                    <a:pt x="30" y="1"/>
                    <a:pt x="31" y="2"/>
                  </a:cubicBezTo>
                  <a:cubicBezTo>
                    <a:pt x="31" y="2"/>
                    <a:pt x="32" y="2"/>
                    <a:pt x="32" y="3"/>
                  </a:cubicBezTo>
                  <a:cubicBezTo>
                    <a:pt x="30" y="7"/>
                    <a:pt x="30" y="7"/>
                    <a:pt x="30" y="7"/>
                  </a:cubicBezTo>
                  <a:cubicBezTo>
                    <a:pt x="30" y="7"/>
                    <a:pt x="30" y="7"/>
                    <a:pt x="29" y="7"/>
                  </a:cubicBezTo>
                  <a:cubicBezTo>
                    <a:pt x="28" y="6"/>
                    <a:pt x="27" y="6"/>
                    <a:pt x="27" y="6"/>
                  </a:cubicBezTo>
                  <a:cubicBezTo>
                    <a:pt x="26" y="5"/>
                    <a:pt x="25" y="5"/>
                    <a:pt x="24" y="5"/>
                  </a:cubicBezTo>
                  <a:cubicBezTo>
                    <a:pt x="23" y="5"/>
                    <a:pt x="22" y="5"/>
                    <a:pt x="21" y="5"/>
                  </a:cubicBezTo>
                  <a:cubicBezTo>
                    <a:pt x="18" y="5"/>
                    <a:pt x="16" y="5"/>
                    <a:pt x="15" y="6"/>
                  </a:cubicBezTo>
                  <a:cubicBezTo>
                    <a:pt x="13" y="7"/>
                    <a:pt x="11" y="8"/>
                    <a:pt x="10" y="9"/>
                  </a:cubicBezTo>
                  <a:cubicBezTo>
                    <a:pt x="9" y="11"/>
                    <a:pt x="8" y="13"/>
                    <a:pt x="7" y="15"/>
                  </a:cubicBezTo>
                  <a:cubicBezTo>
                    <a:pt x="6" y="17"/>
                    <a:pt x="6" y="19"/>
                    <a:pt x="6" y="22"/>
                  </a:cubicBezTo>
                  <a:cubicBezTo>
                    <a:pt x="6" y="24"/>
                    <a:pt x="6" y="26"/>
                    <a:pt x="7" y="28"/>
                  </a:cubicBezTo>
                  <a:cubicBezTo>
                    <a:pt x="8" y="31"/>
                    <a:pt x="8" y="32"/>
                    <a:pt x="10" y="34"/>
                  </a:cubicBezTo>
                  <a:cubicBezTo>
                    <a:pt x="11" y="35"/>
                    <a:pt x="12" y="36"/>
                    <a:pt x="14" y="37"/>
                  </a:cubicBezTo>
                  <a:cubicBezTo>
                    <a:pt x="16" y="38"/>
                    <a:pt x="18" y="38"/>
                    <a:pt x="20" y="38"/>
                  </a:cubicBezTo>
                  <a:cubicBezTo>
                    <a:pt x="23" y="38"/>
                    <a:pt x="25" y="38"/>
                    <a:pt x="27" y="38"/>
                  </a:cubicBezTo>
                  <a:cubicBezTo>
                    <a:pt x="29" y="37"/>
                    <a:pt x="30" y="37"/>
                    <a:pt x="31" y="36"/>
                  </a:cubicBezTo>
                  <a:cubicBezTo>
                    <a:pt x="32" y="41"/>
                    <a:pt x="32" y="41"/>
                    <a:pt x="32" y="41"/>
                  </a:cubicBezTo>
                  <a:cubicBezTo>
                    <a:pt x="32" y="41"/>
                    <a:pt x="32" y="41"/>
                    <a:pt x="31" y="42"/>
                  </a:cubicBezTo>
                  <a:cubicBezTo>
                    <a:pt x="30" y="42"/>
                    <a:pt x="29" y="42"/>
                    <a:pt x="28" y="43"/>
                  </a:cubicBezTo>
                  <a:cubicBezTo>
                    <a:pt x="27" y="43"/>
                    <a:pt x="26" y="43"/>
                    <a:pt x="24" y="43"/>
                  </a:cubicBezTo>
                  <a:cubicBezTo>
                    <a:pt x="23" y="43"/>
                    <a:pt x="21" y="44"/>
                    <a:pt x="2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9">
              <a:extLst>
                <a:ext uri="{FF2B5EF4-FFF2-40B4-BE49-F238E27FC236}">
                  <a16:creationId xmlns:a16="http://schemas.microsoft.com/office/drawing/2014/main" id="{0751BE88-AD88-4D65-AAFA-2C629567F56D}"/>
                </a:ext>
              </a:extLst>
            </p:cNvPr>
            <p:cNvSpPr>
              <a:spLocks/>
            </p:cNvSpPr>
            <p:nvPr userDrawn="1"/>
          </p:nvSpPr>
          <p:spPr bwMode="auto">
            <a:xfrm>
              <a:off x="2558" y="858"/>
              <a:ext cx="84" cy="107"/>
            </a:xfrm>
            <a:custGeom>
              <a:avLst/>
              <a:gdLst>
                <a:gd name="T0" fmla="*/ 28 w 33"/>
                <a:gd name="T1" fmla="*/ 42 h 42"/>
                <a:gd name="T2" fmla="*/ 25 w 33"/>
                <a:gd name="T3" fmla="*/ 37 h 42"/>
                <a:gd name="T4" fmla="*/ 22 w 33"/>
                <a:gd name="T5" fmla="*/ 31 h 42"/>
                <a:gd name="T6" fmla="*/ 17 w 33"/>
                <a:gd name="T7" fmla="*/ 25 h 42"/>
                <a:gd name="T8" fmla="*/ 13 w 33"/>
                <a:gd name="T9" fmla="*/ 19 h 42"/>
                <a:gd name="T10" fmla="*/ 9 w 33"/>
                <a:gd name="T11" fmla="*/ 13 h 42"/>
                <a:gd name="T12" fmla="*/ 5 w 33"/>
                <a:gd name="T13" fmla="*/ 9 h 42"/>
                <a:gd name="T14" fmla="*/ 5 w 33"/>
                <a:gd name="T15" fmla="*/ 42 h 42"/>
                <a:gd name="T16" fmla="*/ 0 w 33"/>
                <a:gd name="T17" fmla="*/ 42 h 42"/>
                <a:gd name="T18" fmla="*/ 0 w 33"/>
                <a:gd name="T19" fmla="*/ 0 h 42"/>
                <a:gd name="T20" fmla="*/ 4 w 33"/>
                <a:gd name="T21" fmla="*/ 0 h 42"/>
                <a:gd name="T22" fmla="*/ 10 w 33"/>
                <a:gd name="T23" fmla="*/ 7 h 42"/>
                <a:gd name="T24" fmla="*/ 17 w 33"/>
                <a:gd name="T25" fmla="*/ 15 h 42"/>
                <a:gd name="T26" fmla="*/ 23 w 33"/>
                <a:gd name="T27" fmla="*/ 23 h 42"/>
                <a:gd name="T28" fmla="*/ 28 w 33"/>
                <a:gd name="T29" fmla="*/ 31 h 42"/>
                <a:gd name="T30" fmla="*/ 28 w 33"/>
                <a:gd name="T31" fmla="*/ 0 h 42"/>
                <a:gd name="T32" fmla="*/ 33 w 33"/>
                <a:gd name="T33" fmla="*/ 0 h 42"/>
                <a:gd name="T34" fmla="*/ 33 w 33"/>
                <a:gd name="T35" fmla="*/ 42 h 42"/>
                <a:gd name="T36" fmla="*/ 28 w 3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2">
                  <a:moveTo>
                    <a:pt x="28" y="42"/>
                  </a:moveTo>
                  <a:cubicBezTo>
                    <a:pt x="27" y="40"/>
                    <a:pt x="26" y="39"/>
                    <a:pt x="25" y="37"/>
                  </a:cubicBezTo>
                  <a:cubicBezTo>
                    <a:pt x="24" y="35"/>
                    <a:pt x="23" y="33"/>
                    <a:pt x="22" y="31"/>
                  </a:cubicBezTo>
                  <a:cubicBezTo>
                    <a:pt x="20" y="29"/>
                    <a:pt x="19" y="27"/>
                    <a:pt x="17" y="25"/>
                  </a:cubicBezTo>
                  <a:cubicBezTo>
                    <a:pt x="16" y="23"/>
                    <a:pt x="15" y="21"/>
                    <a:pt x="13" y="19"/>
                  </a:cubicBezTo>
                  <a:cubicBezTo>
                    <a:pt x="12" y="17"/>
                    <a:pt x="10" y="15"/>
                    <a:pt x="9" y="13"/>
                  </a:cubicBezTo>
                  <a:cubicBezTo>
                    <a:pt x="8" y="12"/>
                    <a:pt x="6" y="10"/>
                    <a:pt x="5" y="9"/>
                  </a:cubicBezTo>
                  <a:cubicBezTo>
                    <a:pt x="5" y="42"/>
                    <a:pt x="5" y="42"/>
                    <a:pt x="5" y="42"/>
                  </a:cubicBezTo>
                  <a:cubicBezTo>
                    <a:pt x="0" y="42"/>
                    <a:pt x="0" y="42"/>
                    <a:pt x="0" y="42"/>
                  </a:cubicBezTo>
                  <a:cubicBezTo>
                    <a:pt x="0" y="0"/>
                    <a:pt x="0" y="0"/>
                    <a:pt x="0" y="0"/>
                  </a:cubicBezTo>
                  <a:cubicBezTo>
                    <a:pt x="4" y="0"/>
                    <a:pt x="4" y="0"/>
                    <a:pt x="4" y="0"/>
                  </a:cubicBezTo>
                  <a:cubicBezTo>
                    <a:pt x="6" y="2"/>
                    <a:pt x="8" y="4"/>
                    <a:pt x="10" y="7"/>
                  </a:cubicBezTo>
                  <a:cubicBezTo>
                    <a:pt x="12" y="9"/>
                    <a:pt x="15" y="12"/>
                    <a:pt x="17" y="15"/>
                  </a:cubicBezTo>
                  <a:cubicBezTo>
                    <a:pt x="19" y="18"/>
                    <a:pt x="21" y="21"/>
                    <a:pt x="23" y="23"/>
                  </a:cubicBezTo>
                  <a:cubicBezTo>
                    <a:pt x="25" y="26"/>
                    <a:pt x="26" y="29"/>
                    <a:pt x="28" y="31"/>
                  </a:cubicBezTo>
                  <a:cubicBezTo>
                    <a:pt x="28" y="0"/>
                    <a:pt x="28" y="0"/>
                    <a:pt x="28" y="0"/>
                  </a:cubicBezTo>
                  <a:cubicBezTo>
                    <a:pt x="33" y="0"/>
                    <a:pt x="33" y="0"/>
                    <a:pt x="33" y="0"/>
                  </a:cubicBezTo>
                  <a:cubicBezTo>
                    <a:pt x="33" y="42"/>
                    <a:pt x="33" y="42"/>
                    <a:pt x="33" y="42"/>
                  </a:cubicBez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2" name="Freeform 10">
              <a:extLst>
                <a:ext uri="{FF2B5EF4-FFF2-40B4-BE49-F238E27FC236}">
                  <a16:creationId xmlns:a16="http://schemas.microsoft.com/office/drawing/2014/main" id="{864D140B-01A3-4501-A30B-EAB133CB058A}"/>
                </a:ext>
              </a:extLst>
            </p:cNvPr>
            <p:cNvSpPr>
              <a:spLocks noEditPoints="1"/>
            </p:cNvSpPr>
            <p:nvPr userDrawn="1"/>
          </p:nvSpPr>
          <p:spPr bwMode="auto">
            <a:xfrm>
              <a:off x="2403" y="858"/>
              <a:ext cx="102" cy="107"/>
            </a:xfrm>
            <a:custGeom>
              <a:avLst/>
              <a:gdLst>
                <a:gd name="T0" fmla="*/ 33 w 40"/>
                <a:gd name="T1" fmla="*/ 42 h 42"/>
                <a:gd name="T2" fmla="*/ 31 w 40"/>
                <a:gd name="T3" fmla="*/ 36 h 42"/>
                <a:gd name="T4" fmla="*/ 29 w 40"/>
                <a:gd name="T5" fmla="*/ 31 h 42"/>
                <a:gd name="T6" fmla="*/ 10 w 40"/>
                <a:gd name="T7" fmla="*/ 31 h 42"/>
                <a:gd name="T8" fmla="*/ 6 w 40"/>
                <a:gd name="T9" fmla="*/ 42 h 42"/>
                <a:gd name="T10" fmla="*/ 0 w 40"/>
                <a:gd name="T11" fmla="*/ 42 h 42"/>
                <a:gd name="T12" fmla="*/ 5 w 40"/>
                <a:gd name="T13" fmla="*/ 29 h 42"/>
                <a:gd name="T14" fmla="*/ 9 w 40"/>
                <a:gd name="T15" fmla="*/ 19 h 42"/>
                <a:gd name="T16" fmla="*/ 13 w 40"/>
                <a:gd name="T17" fmla="*/ 9 h 42"/>
                <a:gd name="T18" fmla="*/ 17 w 40"/>
                <a:gd name="T19" fmla="*/ 0 h 42"/>
                <a:gd name="T20" fmla="*/ 23 w 40"/>
                <a:gd name="T21" fmla="*/ 0 h 42"/>
                <a:gd name="T22" fmla="*/ 27 w 40"/>
                <a:gd name="T23" fmla="*/ 9 h 42"/>
                <a:gd name="T24" fmla="*/ 31 w 40"/>
                <a:gd name="T25" fmla="*/ 19 h 42"/>
                <a:gd name="T26" fmla="*/ 35 w 40"/>
                <a:gd name="T27" fmla="*/ 29 h 42"/>
                <a:gd name="T28" fmla="*/ 40 w 40"/>
                <a:gd name="T29" fmla="*/ 42 h 42"/>
                <a:gd name="T30" fmla="*/ 33 w 40"/>
                <a:gd name="T31" fmla="*/ 42 h 42"/>
                <a:gd name="T32" fmla="*/ 28 w 40"/>
                <a:gd name="T33" fmla="*/ 26 h 42"/>
                <a:gd name="T34" fmla="*/ 24 w 40"/>
                <a:gd name="T35" fmla="*/ 16 h 42"/>
                <a:gd name="T36" fmla="*/ 20 w 40"/>
                <a:gd name="T37" fmla="*/ 6 h 42"/>
                <a:gd name="T38" fmla="*/ 16 w 40"/>
                <a:gd name="T39" fmla="*/ 16 h 42"/>
                <a:gd name="T40" fmla="*/ 12 w 40"/>
                <a:gd name="T41" fmla="*/ 26 h 42"/>
                <a:gd name="T42" fmla="*/ 28 w 40"/>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33" y="42"/>
                  </a:moveTo>
                  <a:cubicBezTo>
                    <a:pt x="32" y="40"/>
                    <a:pt x="32" y="38"/>
                    <a:pt x="31" y="36"/>
                  </a:cubicBezTo>
                  <a:cubicBezTo>
                    <a:pt x="31" y="35"/>
                    <a:pt x="30" y="33"/>
                    <a:pt x="29" y="31"/>
                  </a:cubicBezTo>
                  <a:cubicBezTo>
                    <a:pt x="10" y="31"/>
                    <a:pt x="10" y="31"/>
                    <a:pt x="10" y="31"/>
                  </a:cubicBezTo>
                  <a:cubicBezTo>
                    <a:pt x="6" y="42"/>
                    <a:pt x="6" y="42"/>
                    <a:pt x="6" y="42"/>
                  </a:cubicBezTo>
                  <a:cubicBezTo>
                    <a:pt x="0" y="42"/>
                    <a:pt x="0" y="42"/>
                    <a:pt x="0" y="42"/>
                  </a:cubicBezTo>
                  <a:cubicBezTo>
                    <a:pt x="2" y="37"/>
                    <a:pt x="3" y="33"/>
                    <a:pt x="5" y="29"/>
                  </a:cubicBezTo>
                  <a:cubicBezTo>
                    <a:pt x="6" y="26"/>
                    <a:pt x="8" y="22"/>
                    <a:pt x="9" y="19"/>
                  </a:cubicBezTo>
                  <a:cubicBezTo>
                    <a:pt x="10" y="15"/>
                    <a:pt x="12" y="12"/>
                    <a:pt x="13" y="9"/>
                  </a:cubicBezTo>
                  <a:cubicBezTo>
                    <a:pt x="14" y="6"/>
                    <a:pt x="16" y="3"/>
                    <a:pt x="17" y="0"/>
                  </a:cubicBezTo>
                  <a:cubicBezTo>
                    <a:pt x="23" y="0"/>
                    <a:pt x="23" y="0"/>
                    <a:pt x="23" y="0"/>
                  </a:cubicBezTo>
                  <a:cubicBezTo>
                    <a:pt x="24" y="3"/>
                    <a:pt x="25" y="6"/>
                    <a:pt x="27" y="9"/>
                  </a:cubicBezTo>
                  <a:cubicBezTo>
                    <a:pt x="28" y="12"/>
                    <a:pt x="29" y="15"/>
                    <a:pt x="31" y="19"/>
                  </a:cubicBezTo>
                  <a:cubicBezTo>
                    <a:pt x="32" y="22"/>
                    <a:pt x="34" y="26"/>
                    <a:pt x="35" y="29"/>
                  </a:cubicBezTo>
                  <a:cubicBezTo>
                    <a:pt x="36" y="33"/>
                    <a:pt x="38" y="37"/>
                    <a:pt x="40" y="42"/>
                  </a:cubicBezTo>
                  <a:lnTo>
                    <a:pt x="33" y="42"/>
                  </a:lnTo>
                  <a:close/>
                  <a:moveTo>
                    <a:pt x="28" y="26"/>
                  </a:moveTo>
                  <a:cubicBezTo>
                    <a:pt x="26" y="23"/>
                    <a:pt x="25" y="19"/>
                    <a:pt x="24" y="16"/>
                  </a:cubicBezTo>
                  <a:cubicBezTo>
                    <a:pt x="22" y="13"/>
                    <a:pt x="21" y="9"/>
                    <a:pt x="20" y="6"/>
                  </a:cubicBezTo>
                  <a:cubicBezTo>
                    <a:pt x="18" y="9"/>
                    <a:pt x="17" y="13"/>
                    <a:pt x="16" y="16"/>
                  </a:cubicBezTo>
                  <a:cubicBezTo>
                    <a:pt x="14" y="19"/>
                    <a:pt x="13" y="23"/>
                    <a:pt x="12" y="26"/>
                  </a:cubicBez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Rectangle 11">
              <a:extLst>
                <a:ext uri="{FF2B5EF4-FFF2-40B4-BE49-F238E27FC236}">
                  <a16:creationId xmlns:a16="http://schemas.microsoft.com/office/drawing/2014/main" id="{BDB53564-ADBC-4F9E-A04B-F2427489ECF8}"/>
                </a:ext>
              </a:extLst>
            </p:cNvPr>
            <p:cNvSpPr>
              <a:spLocks noChangeArrowheads="1"/>
            </p:cNvSpPr>
            <p:nvPr userDrawn="1"/>
          </p:nvSpPr>
          <p:spPr bwMode="auto">
            <a:xfrm>
              <a:off x="2329" y="858"/>
              <a:ext cx="16"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4" name="Freeform 12">
              <a:extLst>
                <a:ext uri="{FF2B5EF4-FFF2-40B4-BE49-F238E27FC236}">
                  <a16:creationId xmlns:a16="http://schemas.microsoft.com/office/drawing/2014/main" id="{ED870ADC-E3A6-42D7-BEE5-C5FBCCFCE602}"/>
                </a:ext>
              </a:extLst>
            </p:cNvPr>
            <p:cNvSpPr>
              <a:spLocks/>
            </p:cNvSpPr>
            <p:nvPr userDrawn="1"/>
          </p:nvSpPr>
          <p:spPr bwMode="auto">
            <a:xfrm>
              <a:off x="2205" y="858"/>
              <a:ext cx="63" cy="107"/>
            </a:xfrm>
            <a:custGeom>
              <a:avLst/>
              <a:gdLst>
                <a:gd name="T0" fmla="*/ 63 w 63"/>
                <a:gd name="T1" fmla="*/ 95 h 107"/>
                <a:gd name="T2" fmla="*/ 63 w 63"/>
                <a:gd name="T3" fmla="*/ 107 h 107"/>
                <a:gd name="T4" fmla="*/ 0 w 63"/>
                <a:gd name="T5" fmla="*/ 107 h 107"/>
                <a:gd name="T6" fmla="*/ 0 w 63"/>
                <a:gd name="T7" fmla="*/ 0 h 107"/>
                <a:gd name="T8" fmla="*/ 15 w 63"/>
                <a:gd name="T9" fmla="*/ 0 h 107"/>
                <a:gd name="T10" fmla="*/ 15 w 63"/>
                <a:gd name="T11" fmla="*/ 95 h 107"/>
                <a:gd name="T12" fmla="*/ 63 w 63"/>
                <a:gd name="T13" fmla="*/ 95 h 107"/>
              </a:gdLst>
              <a:ahLst/>
              <a:cxnLst>
                <a:cxn ang="0">
                  <a:pos x="T0" y="T1"/>
                </a:cxn>
                <a:cxn ang="0">
                  <a:pos x="T2" y="T3"/>
                </a:cxn>
                <a:cxn ang="0">
                  <a:pos x="T4" y="T5"/>
                </a:cxn>
                <a:cxn ang="0">
                  <a:pos x="T6" y="T7"/>
                </a:cxn>
                <a:cxn ang="0">
                  <a:pos x="T8" y="T9"/>
                </a:cxn>
                <a:cxn ang="0">
                  <a:pos x="T10" y="T11"/>
                </a:cxn>
                <a:cxn ang="0">
                  <a:pos x="T12" y="T13"/>
                </a:cxn>
              </a:cxnLst>
              <a:rect l="0" t="0" r="r" b="b"/>
              <a:pathLst>
                <a:path w="63" h="107">
                  <a:moveTo>
                    <a:pt x="63" y="95"/>
                  </a:moveTo>
                  <a:lnTo>
                    <a:pt x="63" y="107"/>
                  </a:lnTo>
                  <a:lnTo>
                    <a:pt x="0" y="107"/>
                  </a:lnTo>
                  <a:lnTo>
                    <a:pt x="0" y="0"/>
                  </a:lnTo>
                  <a:lnTo>
                    <a:pt x="15" y="0"/>
                  </a:lnTo>
                  <a:lnTo>
                    <a:pt x="15" y="95"/>
                  </a:lnTo>
                  <a:lnTo>
                    <a:pt x="63"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13">
              <a:extLst>
                <a:ext uri="{FF2B5EF4-FFF2-40B4-BE49-F238E27FC236}">
                  <a16:creationId xmlns:a16="http://schemas.microsoft.com/office/drawing/2014/main" id="{D31526DD-71C8-4CAC-AC4E-0AB6D66A944B}"/>
                </a:ext>
              </a:extLst>
            </p:cNvPr>
            <p:cNvSpPr>
              <a:spLocks noEditPoints="1"/>
            </p:cNvSpPr>
            <p:nvPr userDrawn="1"/>
          </p:nvSpPr>
          <p:spPr bwMode="auto">
            <a:xfrm>
              <a:off x="2067" y="855"/>
              <a:ext cx="76" cy="110"/>
            </a:xfrm>
            <a:custGeom>
              <a:avLst/>
              <a:gdLst>
                <a:gd name="T0" fmla="*/ 11 w 30"/>
                <a:gd name="T1" fmla="*/ 0 h 43"/>
                <a:gd name="T2" fmla="*/ 25 w 30"/>
                <a:gd name="T3" fmla="*/ 4 h 43"/>
                <a:gd name="T4" fmla="*/ 30 w 30"/>
                <a:gd name="T5" fmla="*/ 14 h 43"/>
                <a:gd name="T6" fmla="*/ 29 w 30"/>
                <a:gd name="T7" fmla="*/ 20 h 43"/>
                <a:gd name="T8" fmla="*/ 25 w 30"/>
                <a:gd name="T9" fmla="*/ 24 h 43"/>
                <a:gd name="T10" fmla="*/ 19 w 30"/>
                <a:gd name="T11" fmla="*/ 26 h 43"/>
                <a:gd name="T12" fmla="*/ 11 w 30"/>
                <a:gd name="T13" fmla="*/ 27 h 43"/>
                <a:gd name="T14" fmla="*/ 6 w 30"/>
                <a:gd name="T15" fmla="*/ 27 h 43"/>
                <a:gd name="T16" fmla="*/ 6 w 30"/>
                <a:gd name="T17" fmla="*/ 43 h 43"/>
                <a:gd name="T18" fmla="*/ 0 w 30"/>
                <a:gd name="T19" fmla="*/ 43 h 43"/>
                <a:gd name="T20" fmla="*/ 0 w 30"/>
                <a:gd name="T21" fmla="*/ 1 h 43"/>
                <a:gd name="T22" fmla="*/ 6 w 30"/>
                <a:gd name="T23" fmla="*/ 0 h 43"/>
                <a:gd name="T24" fmla="*/ 11 w 30"/>
                <a:gd name="T25" fmla="*/ 0 h 43"/>
                <a:gd name="T26" fmla="*/ 12 w 30"/>
                <a:gd name="T27" fmla="*/ 5 h 43"/>
                <a:gd name="T28" fmla="*/ 6 w 30"/>
                <a:gd name="T29" fmla="*/ 6 h 43"/>
                <a:gd name="T30" fmla="*/ 6 w 30"/>
                <a:gd name="T31" fmla="*/ 22 h 43"/>
                <a:gd name="T32" fmla="*/ 11 w 30"/>
                <a:gd name="T33" fmla="*/ 22 h 43"/>
                <a:gd name="T34" fmla="*/ 16 w 30"/>
                <a:gd name="T35" fmla="*/ 22 h 43"/>
                <a:gd name="T36" fmla="*/ 20 w 30"/>
                <a:gd name="T37" fmla="*/ 20 h 43"/>
                <a:gd name="T38" fmla="*/ 23 w 30"/>
                <a:gd name="T39" fmla="*/ 18 h 43"/>
                <a:gd name="T40" fmla="*/ 24 w 30"/>
                <a:gd name="T41" fmla="*/ 14 h 43"/>
                <a:gd name="T42" fmla="*/ 23 w 30"/>
                <a:gd name="T43" fmla="*/ 10 h 43"/>
                <a:gd name="T44" fmla="*/ 20 w 30"/>
                <a:gd name="T45" fmla="*/ 7 h 43"/>
                <a:gd name="T46" fmla="*/ 16 w 30"/>
                <a:gd name="T47" fmla="*/ 6 h 43"/>
                <a:gd name="T48" fmla="*/ 12 w 30"/>
                <a:gd name="T4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3">
                  <a:moveTo>
                    <a:pt x="11" y="0"/>
                  </a:moveTo>
                  <a:cubicBezTo>
                    <a:pt x="17" y="0"/>
                    <a:pt x="22" y="1"/>
                    <a:pt x="25" y="4"/>
                  </a:cubicBezTo>
                  <a:cubicBezTo>
                    <a:pt x="28" y="6"/>
                    <a:pt x="30" y="9"/>
                    <a:pt x="30" y="14"/>
                  </a:cubicBezTo>
                  <a:cubicBezTo>
                    <a:pt x="30" y="16"/>
                    <a:pt x="29" y="18"/>
                    <a:pt x="29" y="20"/>
                  </a:cubicBezTo>
                  <a:cubicBezTo>
                    <a:pt x="28" y="22"/>
                    <a:pt x="26" y="23"/>
                    <a:pt x="25" y="24"/>
                  </a:cubicBezTo>
                  <a:cubicBezTo>
                    <a:pt x="23" y="25"/>
                    <a:pt x="21" y="26"/>
                    <a:pt x="19" y="26"/>
                  </a:cubicBezTo>
                  <a:cubicBezTo>
                    <a:pt x="16" y="27"/>
                    <a:pt x="14" y="27"/>
                    <a:pt x="11" y="27"/>
                  </a:cubicBezTo>
                  <a:cubicBezTo>
                    <a:pt x="6" y="27"/>
                    <a:pt x="6" y="27"/>
                    <a:pt x="6" y="27"/>
                  </a:cubicBezTo>
                  <a:cubicBezTo>
                    <a:pt x="6" y="43"/>
                    <a:pt x="6" y="43"/>
                    <a:pt x="6" y="43"/>
                  </a:cubicBezTo>
                  <a:cubicBezTo>
                    <a:pt x="0" y="43"/>
                    <a:pt x="0" y="43"/>
                    <a:pt x="0" y="43"/>
                  </a:cubicBezTo>
                  <a:cubicBezTo>
                    <a:pt x="0" y="1"/>
                    <a:pt x="0" y="1"/>
                    <a:pt x="0" y="1"/>
                  </a:cubicBezTo>
                  <a:cubicBezTo>
                    <a:pt x="2" y="1"/>
                    <a:pt x="4" y="1"/>
                    <a:pt x="6" y="0"/>
                  </a:cubicBezTo>
                  <a:cubicBezTo>
                    <a:pt x="8" y="0"/>
                    <a:pt x="10" y="0"/>
                    <a:pt x="11" y="0"/>
                  </a:cubicBezTo>
                  <a:moveTo>
                    <a:pt x="12" y="5"/>
                  </a:moveTo>
                  <a:cubicBezTo>
                    <a:pt x="9" y="5"/>
                    <a:pt x="7" y="5"/>
                    <a:pt x="6" y="6"/>
                  </a:cubicBezTo>
                  <a:cubicBezTo>
                    <a:pt x="6" y="22"/>
                    <a:pt x="6" y="22"/>
                    <a:pt x="6" y="22"/>
                  </a:cubicBezTo>
                  <a:cubicBezTo>
                    <a:pt x="11" y="22"/>
                    <a:pt x="11" y="22"/>
                    <a:pt x="11" y="22"/>
                  </a:cubicBezTo>
                  <a:cubicBezTo>
                    <a:pt x="13" y="22"/>
                    <a:pt x="14" y="22"/>
                    <a:pt x="16" y="22"/>
                  </a:cubicBezTo>
                  <a:cubicBezTo>
                    <a:pt x="18" y="21"/>
                    <a:pt x="19" y="21"/>
                    <a:pt x="20" y="20"/>
                  </a:cubicBezTo>
                  <a:cubicBezTo>
                    <a:pt x="21" y="20"/>
                    <a:pt x="22" y="19"/>
                    <a:pt x="23" y="18"/>
                  </a:cubicBezTo>
                  <a:cubicBezTo>
                    <a:pt x="23" y="17"/>
                    <a:pt x="24" y="15"/>
                    <a:pt x="24" y="14"/>
                  </a:cubicBezTo>
                  <a:cubicBezTo>
                    <a:pt x="24" y="12"/>
                    <a:pt x="23" y="11"/>
                    <a:pt x="23" y="10"/>
                  </a:cubicBezTo>
                  <a:cubicBezTo>
                    <a:pt x="22" y="8"/>
                    <a:pt x="21" y="8"/>
                    <a:pt x="20" y="7"/>
                  </a:cubicBezTo>
                  <a:cubicBezTo>
                    <a:pt x="19" y="6"/>
                    <a:pt x="18" y="6"/>
                    <a:pt x="16" y="6"/>
                  </a:cubicBezTo>
                  <a:cubicBezTo>
                    <a:pt x="15" y="5"/>
                    <a:pt x="13" y="5"/>
                    <a:pt x="1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14">
              <a:extLst>
                <a:ext uri="{FF2B5EF4-FFF2-40B4-BE49-F238E27FC236}">
                  <a16:creationId xmlns:a16="http://schemas.microsoft.com/office/drawing/2014/main" id="{A0B21E74-61A6-499D-91B1-6512D3C2A458}"/>
                </a:ext>
              </a:extLst>
            </p:cNvPr>
            <p:cNvSpPr>
              <a:spLocks/>
            </p:cNvSpPr>
            <p:nvPr userDrawn="1"/>
          </p:nvSpPr>
          <p:spPr bwMode="auto">
            <a:xfrm>
              <a:off x="1886" y="858"/>
              <a:ext cx="115" cy="107"/>
            </a:xfrm>
            <a:custGeom>
              <a:avLst/>
              <a:gdLst>
                <a:gd name="T0" fmla="*/ 20 w 45"/>
                <a:gd name="T1" fmla="*/ 36 h 42"/>
                <a:gd name="T2" fmla="*/ 18 w 45"/>
                <a:gd name="T3" fmla="*/ 32 h 42"/>
                <a:gd name="T4" fmla="*/ 16 w 45"/>
                <a:gd name="T5" fmla="*/ 27 h 42"/>
                <a:gd name="T6" fmla="*/ 14 w 45"/>
                <a:gd name="T7" fmla="*/ 22 h 42"/>
                <a:gd name="T8" fmla="*/ 11 w 45"/>
                <a:gd name="T9" fmla="*/ 17 h 42"/>
                <a:gd name="T10" fmla="*/ 9 w 45"/>
                <a:gd name="T11" fmla="*/ 12 h 42"/>
                <a:gd name="T12" fmla="*/ 7 w 45"/>
                <a:gd name="T13" fmla="*/ 9 h 42"/>
                <a:gd name="T14" fmla="*/ 6 w 45"/>
                <a:gd name="T15" fmla="*/ 25 h 42"/>
                <a:gd name="T16" fmla="*/ 5 w 45"/>
                <a:gd name="T17" fmla="*/ 42 h 42"/>
                <a:gd name="T18" fmla="*/ 0 w 45"/>
                <a:gd name="T19" fmla="*/ 42 h 42"/>
                <a:gd name="T20" fmla="*/ 0 w 45"/>
                <a:gd name="T21" fmla="*/ 31 h 42"/>
                <a:gd name="T22" fmla="*/ 1 w 45"/>
                <a:gd name="T23" fmla="*/ 20 h 42"/>
                <a:gd name="T24" fmla="*/ 2 w 45"/>
                <a:gd name="T25" fmla="*/ 9 h 42"/>
                <a:gd name="T26" fmla="*/ 3 w 45"/>
                <a:gd name="T27" fmla="*/ 0 h 42"/>
                <a:gd name="T28" fmla="*/ 8 w 45"/>
                <a:gd name="T29" fmla="*/ 0 h 42"/>
                <a:gd name="T30" fmla="*/ 12 w 45"/>
                <a:gd name="T31" fmla="*/ 6 h 42"/>
                <a:gd name="T32" fmla="*/ 15 w 45"/>
                <a:gd name="T33" fmla="*/ 14 h 42"/>
                <a:gd name="T34" fmla="*/ 19 w 45"/>
                <a:gd name="T35" fmla="*/ 21 h 42"/>
                <a:gd name="T36" fmla="*/ 22 w 45"/>
                <a:gd name="T37" fmla="*/ 29 h 42"/>
                <a:gd name="T38" fmla="*/ 25 w 45"/>
                <a:gd name="T39" fmla="*/ 21 h 42"/>
                <a:gd name="T40" fmla="*/ 29 w 45"/>
                <a:gd name="T41" fmla="*/ 14 h 42"/>
                <a:gd name="T42" fmla="*/ 33 w 45"/>
                <a:gd name="T43" fmla="*/ 6 h 42"/>
                <a:gd name="T44" fmla="*/ 36 w 45"/>
                <a:gd name="T45" fmla="*/ 0 h 42"/>
                <a:gd name="T46" fmla="*/ 41 w 45"/>
                <a:gd name="T47" fmla="*/ 0 h 42"/>
                <a:gd name="T48" fmla="*/ 45 w 45"/>
                <a:gd name="T49" fmla="*/ 42 h 42"/>
                <a:gd name="T50" fmla="*/ 39 w 45"/>
                <a:gd name="T51" fmla="*/ 42 h 42"/>
                <a:gd name="T52" fmla="*/ 38 w 45"/>
                <a:gd name="T53" fmla="*/ 25 h 42"/>
                <a:gd name="T54" fmla="*/ 37 w 45"/>
                <a:gd name="T55" fmla="*/ 9 h 42"/>
                <a:gd name="T56" fmla="*/ 35 w 45"/>
                <a:gd name="T57" fmla="*/ 12 h 42"/>
                <a:gd name="T58" fmla="*/ 33 w 45"/>
                <a:gd name="T59" fmla="*/ 17 h 42"/>
                <a:gd name="T60" fmla="*/ 31 w 45"/>
                <a:gd name="T61" fmla="*/ 22 h 42"/>
                <a:gd name="T62" fmla="*/ 28 w 45"/>
                <a:gd name="T63" fmla="*/ 27 h 42"/>
                <a:gd name="T64" fmla="*/ 26 w 45"/>
                <a:gd name="T65" fmla="*/ 32 h 42"/>
                <a:gd name="T66" fmla="*/ 25 w 45"/>
                <a:gd name="T67" fmla="*/ 36 h 42"/>
                <a:gd name="T68" fmla="*/ 20 w 45"/>
                <a:gd name="T6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2">
                  <a:moveTo>
                    <a:pt x="20" y="36"/>
                  </a:moveTo>
                  <a:cubicBezTo>
                    <a:pt x="19" y="35"/>
                    <a:pt x="19" y="34"/>
                    <a:pt x="18" y="32"/>
                  </a:cubicBezTo>
                  <a:cubicBezTo>
                    <a:pt x="17" y="31"/>
                    <a:pt x="17" y="29"/>
                    <a:pt x="16" y="27"/>
                  </a:cubicBezTo>
                  <a:cubicBezTo>
                    <a:pt x="15" y="26"/>
                    <a:pt x="14" y="24"/>
                    <a:pt x="14" y="22"/>
                  </a:cubicBezTo>
                  <a:cubicBezTo>
                    <a:pt x="13" y="20"/>
                    <a:pt x="12" y="18"/>
                    <a:pt x="11" y="17"/>
                  </a:cubicBezTo>
                  <a:cubicBezTo>
                    <a:pt x="10" y="15"/>
                    <a:pt x="10" y="14"/>
                    <a:pt x="9" y="12"/>
                  </a:cubicBezTo>
                  <a:cubicBezTo>
                    <a:pt x="8" y="11"/>
                    <a:pt x="8" y="10"/>
                    <a:pt x="7" y="9"/>
                  </a:cubicBezTo>
                  <a:cubicBezTo>
                    <a:pt x="7" y="14"/>
                    <a:pt x="7" y="19"/>
                    <a:pt x="6" y="25"/>
                  </a:cubicBezTo>
                  <a:cubicBezTo>
                    <a:pt x="6" y="30"/>
                    <a:pt x="6" y="36"/>
                    <a:pt x="5" y="42"/>
                  </a:cubicBezTo>
                  <a:cubicBezTo>
                    <a:pt x="0" y="42"/>
                    <a:pt x="0" y="42"/>
                    <a:pt x="0" y="42"/>
                  </a:cubicBezTo>
                  <a:cubicBezTo>
                    <a:pt x="0" y="38"/>
                    <a:pt x="0" y="34"/>
                    <a:pt x="0" y="31"/>
                  </a:cubicBezTo>
                  <a:cubicBezTo>
                    <a:pt x="0" y="27"/>
                    <a:pt x="1" y="23"/>
                    <a:pt x="1" y="20"/>
                  </a:cubicBezTo>
                  <a:cubicBezTo>
                    <a:pt x="1" y="16"/>
                    <a:pt x="2" y="13"/>
                    <a:pt x="2" y="9"/>
                  </a:cubicBezTo>
                  <a:cubicBezTo>
                    <a:pt x="2" y="6"/>
                    <a:pt x="2" y="3"/>
                    <a:pt x="3" y="0"/>
                  </a:cubicBezTo>
                  <a:cubicBezTo>
                    <a:pt x="8" y="0"/>
                    <a:pt x="8" y="0"/>
                    <a:pt x="8" y="0"/>
                  </a:cubicBezTo>
                  <a:cubicBezTo>
                    <a:pt x="9" y="1"/>
                    <a:pt x="10" y="3"/>
                    <a:pt x="12" y="6"/>
                  </a:cubicBezTo>
                  <a:cubicBezTo>
                    <a:pt x="13" y="8"/>
                    <a:pt x="14" y="11"/>
                    <a:pt x="15" y="14"/>
                  </a:cubicBezTo>
                  <a:cubicBezTo>
                    <a:pt x="17" y="16"/>
                    <a:pt x="18" y="19"/>
                    <a:pt x="19" y="21"/>
                  </a:cubicBezTo>
                  <a:cubicBezTo>
                    <a:pt x="20" y="24"/>
                    <a:pt x="21" y="27"/>
                    <a:pt x="22" y="29"/>
                  </a:cubicBezTo>
                  <a:cubicBezTo>
                    <a:pt x="23" y="27"/>
                    <a:pt x="24" y="24"/>
                    <a:pt x="25" y="21"/>
                  </a:cubicBezTo>
                  <a:cubicBezTo>
                    <a:pt x="27" y="19"/>
                    <a:pt x="28" y="16"/>
                    <a:pt x="29" y="14"/>
                  </a:cubicBezTo>
                  <a:cubicBezTo>
                    <a:pt x="30" y="11"/>
                    <a:pt x="32" y="8"/>
                    <a:pt x="33" y="6"/>
                  </a:cubicBezTo>
                  <a:cubicBezTo>
                    <a:pt x="34" y="3"/>
                    <a:pt x="35" y="1"/>
                    <a:pt x="36" y="0"/>
                  </a:cubicBezTo>
                  <a:cubicBezTo>
                    <a:pt x="41" y="0"/>
                    <a:pt x="41" y="0"/>
                    <a:pt x="41" y="0"/>
                  </a:cubicBezTo>
                  <a:cubicBezTo>
                    <a:pt x="43" y="13"/>
                    <a:pt x="44" y="27"/>
                    <a:pt x="45" y="42"/>
                  </a:cubicBezTo>
                  <a:cubicBezTo>
                    <a:pt x="39" y="42"/>
                    <a:pt x="39" y="42"/>
                    <a:pt x="39" y="42"/>
                  </a:cubicBezTo>
                  <a:cubicBezTo>
                    <a:pt x="39" y="36"/>
                    <a:pt x="38" y="30"/>
                    <a:pt x="38" y="25"/>
                  </a:cubicBezTo>
                  <a:cubicBezTo>
                    <a:pt x="38" y="19"/>
                    <a:pt x="37" y="14"/>
                    <a:pt x="37" y="9"/>
                  </a:cubicBezTo>
                  <a:cubicBezTo>
                    <a:pt x="37" y="10"/>
                    <a:pt x="36" y="11"/>
                    <a:pt x="35" y="12"/>
                  </a:cubicBezTo>
                  <a:cubicBezTo>
                    <a:pt x="35" y="14"/>
                    <a:pt x="34" y="15"/>
                    <a:pt x="33" y="17"/>
                  </a:cubicBezTo>
                  <a:cubicBezTo>
                    <a:pt x="32" y="18"/>
                    <a:pt x="32" y="20"/>
                    <a:pt x="31" y="22"/>
                  </a:cubicBezTo>
                  <a:cubicBezTo>
                    <a:pt x="30" y="24"/>
                    <a:pt x="29" y="26"/>
                    <a:pt x="28" y="27"/>
                  </a:cubicBezTo>
                  <a:cubicBezTo>
                    <a:pt x="27" y="29"/>
                    <a:pt x="27" y="31"/>
                    <a:pt x="26" y="32"/>
                  </a:cubicBezTo>
                  <a:cubicBezTo>
                    <a:pt x="25" y="34"/>
                    <a:pt x="25" y="35"/>
                    <a:pt x="25" y="36"/>
                  </a:cubicBez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15">
              <a:extLst>
                <a:ext uri="{FF2B5EF4-FFF2-40B4-BE49-F238E27FC236}">
                  <a16:creationId xmlns:a16="http://schemas.microsoft.com/office/drawing/2014/main" id="{055026C3-90F7-47EB-8C61-EC9090BC86A4}"/>
                </a:ext>
              </a:extLst>
            </p:cNvPr>
            <p:cNvSpPr>
              <a:spLocks noEditPoints="1"/>
            </p:cNvSpPr>
            <p:nvPr userDrawn="1"/>
          </p:nvSpPr>
          <p:spPr bwMode="auto">
            <a:xfrm>
              <a:off x="1723" y="855"/>
              <a:ext cx="102" cy="113"/>
            </a:xfrm>
            <a:custGeom>
              <a:avLst/>
              <a:gdLst>
                <a:gd name="T0" fmla="*/ 0 w 40"/>
                <a:gd name="T1" fmla="*/ 22 h 44"/>
                <a:gd name="T2" fmla="*/ 2 w 40"/>
                <a:gd name="T3" fmla="*/ 12 h 44"/>
                <a:gd name="T4" fmla="*/ 6 w 40"/>
                <a:gd name="T5" fmla="*/ 5 h 44"/>
                <a:gd name="T6" fmla="*/ 13 w 40"/>
                <a:gd name="T7" fmla="*/ 1 h 44"/>
                <a:gd name="T8" fmla="*/ 20 w 40"/>
                <a:gd name="T9" fmla="*/ 0 h 44"/>
                <a:gd name="T10" fmla="*/ 28 w 40"/>
                <a:gd name="T11" fmla="*/ 1 h 44"/>
                <a:gd name="T12" fmla="*/ 34 w 40"/>
                <a:gd name="T13" fmla="*/ 5 h 44"/>
                <a:gd name="T14" fmla="*/ 39 w 40"/>
                <a:gd name="T15" fmla="*/ 12 h 44"/>
                <a:gd name="T16" fmla="*/ 40 w 40"/>
                <a:gd name="T17" fmla="*/ 22 h 44"/>
                <a:gd name="T18" fmla="*/ 39 w 40"/>
                <a:gd name="T19" fmla="*/ 31 h 44"/>
                <a:gd name="T20" fmla="*/ 34 w 40"/>
                <a:gd name="T21" fmla="*/ 38 h 44"/>
                <a:gd name="T22" fmla="*/ 28 w 40"/>
                <a:gd name="T23" fmla="*/ 42 h 44"/>
                <a:gd name="T24" fmla="*/ 20 w 40"/>
                <a:gd name="T25" fmla="*/ 44 h 44"/>
                <a:gd name="T26" fmla="*/ 13 w 40"/>
                <a:gd name="T27" fmla="*/ 42 h 44"/>
                <a:gd name="T28" fmla="*/ 6 w 40"/>
                <a:gd name="T29" fmla="*/ 38 h 44"/>
                <a:gd name="T30" fmla="*/ 2 w 40"/>
                <a:gd name="T31" fmla="*/ 31 h 44"/>
                <a:gd name="T32" fmla="*/ 0 w 40"/>
                <a:gd name="T33" fmla="*/ 22 h 44"/>
                <a:gd name="T34" fmla="*/ 6 w 40"/>
                <a:gd name="T35" fmla="*/ 22 h 44"/>
                <a:gd name="T36" fmla="*/ 7 w 40"/>
                <a:gd name="T37" fmla="*/ 29 h 44"/>
                <a:gd name="T38" fmla="*/ 10 w 40"/>
                <a:gd name="T39" fmla="*/ 34 h 44"/>
                <a:gd name="T40" fmla="*/ 14 w 40"/>
                <a:gd name="T41" fmla="*/ 37 h 44"/>
                <a:gd name="T42" fmla="*/ 20 w 40"/>
                <a:gd name="T43" fmla="*/ 38 h 44"/>
                <a:gd name="T44" fmla="*/ 26 w 40"/>
                <a:gd name="T45" fmla="*/ 37 h 44"/>
                <a:gd name="T46" fmla="*/ 30 w 40"/>
                <a:gd name="T47" fmla="*/ 34 h 44"/>
                <a:gd name="T48" fmla="*/ 33 w 40"/>
                <a:gd name="T49" fmla="*/ 29 h 44"/>
                <a:gd name="T50" fmla="*/ 34 w 40"/>
                <a:gd name="T51" fmla="*/ 22 h 44"/>
                <a:gd name="T52" fmla="*/ 33 w 40"/>
                <a:gd name="T53" fmla="*/ 15 h 44"/>
                <a:gd name="T54" fmla="*/ 30 w 40"/>
                <a:gd name="T55" fmla="*/ 9 h 44"/>
                <a:gd name="T56" fmla="*/ 26 w 40"/>
                <a:gd name="T57" fmla="*/ 6 h 44"/>
                <a:gd name="T58" fmla="*/ 20 w 40"/>
                <a:gd name="T59" fmla="*/ 5 h 44"/>
                <a:gd name="T60" fmla="*/ 14 w 40"/>
                <a:gd name="T61" fmla="*/ 6 h 44"/>
                <a:gd name="T62" fmla="*/ 10 w 40"/>
                <a:gd name="T63" fmla="*/ 9 h 44"/>
                <a:gd name="T64" fmla="*/ 7 w 40"/>
                <a:gd name="T65" fmla="*/ 15 h 44"/>
                <a:gd name="T66" fmla="*/ 6 w 40"/>
                <a:gd name="T6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4">
                  <a:moveTo>
                    <a:pt x="0" y="22"/>
                  </a:moveTo>
                  <a:cubicBezTo>
                    <a:pt x="0" y="18"/>
                    <a:pt x="1" y="15"/>
                    <a:pt x="2" y="12"/>
                  </a:cubicBezTo>
                  <a:cubicBezTo>
                    <a:pt x="3" y="9"/>
                    <a:pt x="4" y="7"/>
                    <a:pt x="6" y="5"/>
                  </a:cubicBezTo>
                  <a:cubicBezTo>
                    <a:pt x="8" y="3"/>
                    <a:pt x="10" y="2"/>
                    <a:pt x="13" y="1"/>
                  </a:cubicBezTo>
                  <a:cubicBezTo>
                    <a:pt x="15" y="0"/>
                    <a:pt x="18" y="0"/>
                    <a:pt x="20" y="0"/>
                  </a:cubicBezTo>
                  <a:cubicBezTo>
                    <a:pt x="23" y="0"/>
                    <a:pt x="26" y="0"/>
                    <a:pt x="28" y="1"/>
                  </a:cubicBezTo>
                  <a:cubicBezTo>
                    <a:pt x="30" y="2"/>
                    <a:pt x="33" y="3"/>
                    <a:pt x="34" y="5"/>
                  </a:cubicBezTo>
                  <a:cubicBezTo>
                    <a:pt x="36" y="7"/>
                    <a:pt x="38" y="9"/>
                    <a:pt x="39" y="12"/>
                  </a:cubicBezTo>
                  <a:cubicBezTo>
                    <a:pt x="40" y="15"/>
                    <a:pt x="40" y="18"/>
                    <a:pt x="40" y="22"/>
                  </a:cubicBezTo>
                  <a:cubicBezTo>
                    <a:pt x="40" y="25"/>
                    <a:pt x="40" y="28"/>
                    <a:pt x="39" y="31"/>
                  </a:cubicBezTo>
                  <a:cubicBezTo>
                    <a:pt x="38" y="34"/>
                    <a:pt x="36" y="36"/>
                    <a:pt x="34" y="38"/>
                  </a:cubicBezTo>
                  <a:cubicBezTo>
                    <a:pt x="33" y="40"/>
                    <a:pt x="30" y="41"/>
                    <a:pt x="28" y="42"/>
                  </a:cubicBezTo>
                  <a:cubicBezTo>
                    <a:pt x="26" y="43"/>
                    <a:pt x="23" y="44"/>
                    <a:pt x="20" y="44"/>
                  </a:cubicBezTo>
                  <a:cubicBezTo>
                    <a:pt x="18" y="44"/>
                    <a:pt x="15" y="43"/>
                    <a:pt x="13" y="42"/>
                  </a:cubicBezTo>
                  <a:cubicBezTo>
                    <a:pt x="10" y="41"/>
                    <a:pt x="8" y="40"/>
                    <a:pt x="6" y="38"/>
                  </a:cubicBezTo>
                  <a:cubicBezTo>
                    <a:pt x="4" y="36"/>
                    <a:pt x="3" y="34"/>
                    <a:pt x="2" y="31"/>
                  </a:cubicBezTo>
                  <a:cubicBezTo>
                    <a:pt x="1" y="28"/>
                    <a:pt x="0" y="25"/>
                    <a:pt x="0" y="22"/>
                  </a:cubicBezTo>
                  <a:moveTo>
                    <a:pt x="6" y="22"/>
                  </a:moveTo>
                  <a:cubicBezTo>
                    <a:pt x="6" y="24"/>
                    <a:pt x="7" y="26"/>
                    <a:pt x="7" y="29"/>
                  </a:cubicBezTo>
                  <a:cubicBezTo>
                    <a:pt x="8" y="31"/>
                    <a:pt x="9" y="32"/>
                    <a:pt x="10" y="34"/>
                  </a:cubicBezTo>
                  <a:cubicBezTo>
                    <a:pt x="11" y="35"/>
                    <a:pt x="13" y="36"/>
                    <a:pt x="14" y="37"/>
                  </a:cubicBezTo>
                  <a:cubicBezTo>
                    <a:pt x="16" y="38"/>
                    <a:pt x="18" y="38"/>
                    <a:pt x="20" y="38"/>
                  </a:cubicBezTo>
                  <a:cubicBezTo>
                    <a:pt x="22" y="38"/>
                    <a:pt x="24" y="38"/>
                    <a:pt x="26" y="37"/>
                  </a:cubicBezTo>
                  <a:cubicBezTo>
                    <a:pt x="28" y="36"/>
                    <a:pt x="29" y="35"/>
                    <a:pt x="30" y="34"/>
                  </a:cubicBezTo>
                  <a:cubicBezTo>
                    <a:pt x="32" y="32"/>
                    <a:pt x="32" y="31"/>
                    <a:pt x="33" y="29"/>
                  </a:cubicBezTo>
                  <a:cubicBezTo>
                    <a:pt x="34" y="26"/>
                    <a:pt x="34" y="24"/>
                    <a:pt x="34" y="22"/>
                  </a:cubicBezTo>
                  <a:cubicBezTo>
                    <a:pt x="34" y="19"/>
                    <a:pt x="34" y="17"/>
                    <a:pt x="33" y="15"/>
                  </a:cubicBezTo>
                  <a:cubicBezTo>
                    <a:pt x="32" y="13"/>
                    <a:pt x="32" y="11"/>
                    <a:pt x="30" y="9"/>
                  </a:cubicBezTo>
                  <a:cubicBezTo>
                    <a:pt x="29" y="8"/>
                    <a:pt x="28" y="7"/>
                    <a:pt x="26" y="6"/>
                  </a:cubicBezTo>
                  <a:cubicBezTo>
                    <a:pt x="24" y="5"/>
                    <a:pt x="22" y="5"/>
                    <a:pt x="20" y="5"/>
                  </a:cubicBezTo>
                  <a:cubicBezTo>
                    <a:pt x="18" y="5"/>
                    <a:pt x="16" y="5"/>
                    <a:pt x="14" y="6"/>
                  </a:cubicBezTo>
                  <a:cubicBezTo>
                    <a:pt x="13" y="7"/>
                    <a:pt x="11" y="8"/>
                    <a:pt x="10" y="9"/>
                  </a:cubicBezTo>
                  <a:cubicBezTo>
                    <a:pt x="9" y="11"/>
                    <a:pt x="8" y="13"/>
                    <a:pt x="7" y="15"/>
                  </a:cubicBezTo>
                  <a:cubicBezTo>
                    <a:pt x="7" y="17"/>
                    <a:pt x="6" y="19"/>
                    <a:pt x="6"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16">
              <a:extLst>
                <a:ext uri="{FF2B5EF4-FFF2-40B4-BE49-F238E27FC236}">
                  <a16:creationId xmlns:a16="http://schemas.microsoft.com/office/drawing/2014/main" id="{5B4CA772-D3BE-41AF-8B85-A892DB6850C5}"/>
                </a:ext>
              </a:extLst>
            </p:cNvPr>
            <p:cNvSpPr>
              <a:spLocks/>
            </p:cNvSpPr>
            <p:nvPr userDrawn="1"/>
          </p:nvSpPr>
          <p:spPr bwMode="auto">
            <a:xfrm>
              <a:off x="1589" y="855"/>
              <a:ext cx="84" cy="113"/>
            </a:xfrm>
            <a:custGeom>
              <a:avLst/>
              <a:gdLst>
                <a:gd name="T0" fmla="*/ 20 w 33"/>
                <a:gd name="T1" fmla="*/ 44 h 44"/>
                <a:gd name="T2" fmla="*/ 12 w 33"/>
                <a:gd name="T3" fmla="*/ 42 h 44"/>
                <a:gd name="T4" fmla="*/ 6 w 33"/>
                <a:gd name="T5" fmla="*/ 38 h 44"/>
                <a:gd name="T6" fmla="*/ 1 w 33"/>
                <a:gd name="T7" fmla="*/ 31 h 44"/>
                <a:gd name="T8" fmla="*/ 0 w 33"/>
                <a:gd name="T9" fmla="*/ 22 h 44"/>
                <a:gd name="T10" fmla="*/ 2 w 33"/>
                <a:gd name="T11" fmla="*/ 12 h 44"/>
                <a:gd name="T12" fmla="*/ 6 w 33"/>
                <a:gd name="T13" fmla="*/ 5 h 44"/>
                <a:gd name="T14" fmla="*/ 12 w 33"/>
                <a:gd name="T15" fmla="*/ 1 h 44"/>
                <a:gd name="T16" fmla="*/ 20 w 33"/>
                <a:gd name="T17" fmla="*/ 0 h 44"/>
                <a:gd name="T18" fmla="*/ 25 w 33"/>
                <a:gd name="T19" fmla="*/ 0 h 44"/>
                <a:gd name="T20" fmla="*/ 29 w 33"/>
                <a:gd name="T21" fmla="*/ 1 h 44"/>
                <a:gd name="T22" fmla="*/ 31 w 33"/>
                <a:gd name="T23" fmla="*/ 2 h 44"/>
                <a:gd name="T24" fmla="*/ 32 w 33"/>
                <a:gd name="T25" fmla="*/ 3 h 44"/>
                <a:gd name="T26" fmla="*/ 31 w 33"/>
                <a:gd name="T27" fmla="*/ 7 h 44"/>
                <a:gd name="T28" fmla="*/ 29 w 33"/>
                <a:gd name="T29" fmla="*/ 7 h 44"/>
                <a:gd name="T30" fmla="*/ 27 w 33"/>
                <a:gd name="T31" fmla="*/ 6 h 44"/>
                <a:gd name="T32" fmla="*/ 24 w 33"/>
                <a:gd name="T33" fmla="*/ 5 h 44"/>
                <a:gd name="T34" fmla="*/ 21 w 33"/>
                <a:gd name="T35" fmla="*/ 5 h 44"/>
                <a:gd name="T36" fmla="*/ 15 w 33"/>
                <a:gd name="T37" fmla="*/ 6 h 44"/>
                <a:gd name="T38" fmla="*/ 10 w 33"/>
                <a:gd name="T39" fmla="*/ 9 h 44"/>
                <a:gd name="T40" fmla="*/ 7 w 33"/>
                <a:gd name="T41" fmla="*/ 15 h 44"/>
                <a:gd name="T42" fmla="*/ 6 w 33"/>
                <a:gd name="T43" fmla="*/ 22 h 44"/>
                <a:gd name="T44" fmla="*/ 7 w 33"/>
                <a:gd name="T45" fmla="*/ 28 h 44"/>
                <a:gd name="T46" fmla="*/ 10 w 33"/>
                <a:gd name="T47" fmla="*/ 34 h 44"/>
                <a:gd name="T48" fmla="*/ 14 w 33"/>
                <a:gd name="T49" fmla="*/ 37 h 44"/>
                <a:gd name="T50" fmla="*/ 20 w 33"/>
                <a:gd name="T51" fmla="*/ 38 h 44"/>
                <a:gd name="T52" fmla="*/ 27 w 33"/>
                <a:gd name="T53" fmla="*/ 38 h 44"/>
                <a:gd name="T54" fmla="*/ 31 w 33"/>
                <a:gd name="T55" fmla="*/ 36 h 44"/>
                <a:gd name="T56" fmla="*/ 33 w 33"/>
                <a:gd name="T57" fmla="*/ 41 h 44"/>
                <a:gd name="T58" fmla="*/ 31 w 33"/>
                <a:gd name="T59" fmla="*/ 42 h 44"/>
                <a:gd name="T60" fmla="*/ 28 w 33"/>
                <a:gd name="T61" fmla="*/ 43 h 44"/>
                <a:gd name="T62" fmla="*/ 25 w 33"/>
                <a:gd name="T63" fmla="*/ 43 h 44"/>
                <a:gd name="T64" fmla="*/ 20 w 33"/>
                <a:gd name="T6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44">
                  <a:moveTo>
                    <a:pt x="20" y="44"/>
                  </a:moveTo>
                  <a:cubicBezTo>
                    <a:pt x="17" y="44"/>
                    <a:pt x="14" y="43"/>
                    <a:pt x="12" y="42"/>
                  </a:cubicBezTo>
                  <a:cubicBezTo>
                    <a:pt x="9" y="41"/>
                    <a:pt x="7" y="40"/>
                    <a:pt x="6" y="38"/>
                  </a:cubicBezTo>
                  <a:cubicBezTo>
                    <a:pt x="4" y="36"/>
                    <a:pt x="2" y="34"/>
                    <a:pt x="1" y="31"/>
                  </a:cubicBezTo>
                  <a:cubicBezTo>
                    <a:pt x="1" y="28"/>
                    <a:pt x="0" y="25"/>
                    <a:pt x="0" y="22"/>
                  </a:cubicBezTo>
                  <a:cubicBezTo>
                    <a:pt x="0" y="18"/>
                    <a:pt x="1" y="15"/>
                    <a:pt x="2" y="12"/>
                  </a:cubicBezTo>
                  <a:cubicBezTo>
                    <a:pt x="3" y="9"/>
                    <a:pt x="4" y="7"/>
                    <a:pt x="6" y="5"/>
                  </a:cubicBezTo>
                  <a:cubicBezTo>
                    <a:pt x="8" y="3"/>
                    <a:pt x="10" y="2"/>
                    <a:pt x="12" y="1"/>
                  </a:cubicBezTo>
                  <a:cubicBezTo>
                    <a:pt x="15" y="0"/>
                    <a:pt x="17" y="0"/>
                    <a:pt x="20" y="0"/>
                  </a:cubicBezTo>
                  <a:cubicBezTo>
                    <a:pt x="22" y="0"/>
                    <a:pt x="23" y="0"/>
                    <a:pt x="25" y="0"/>
                  </a:cubicBezTo>
                  <a:cubicBezTo>
                    <a:pt x="26" y="0"/>
                    <a:pt x="27" y="1"/>
                    <a:pt x="29" y="1"/>
                  </a:cubicBezTo>
                  <a:cubicBezTo>
                    <a:pt x="30" y="1"/>
                    <a:pt x="30" y="1"/>
                    <a:pt x="31" y="2"/>
                  </a:cubicBezTo>
                  <a:cubicBezTo>
                    <a:pt x="32" y="2"/>
                    <a:pt x="32" y="2"/>
                    <a:pt x="32" y="3"/>
                  </a:cubicBezTo>
                  <a:cubicBezTo>
                    <a:pt x="31" y="7"/>
                    <a:pt x="31" y="7"/>
                    <a:pt x="31" y="7"/>
                  </a:cubicBezTo>
                  <a:cubicBezTo>
                    <a:pt x="30" y="7"/>
                    <a:pt x="30" y="7"/>
                    <a:pt x="29" y="7"/>
                  </a:cubicBezTo>
                  <a:cubicBezTo>
                    <a:pt x="28" y="6"/>
                    <a:pt x="28" y="6"/>
                    <a:pt x="27" y="6"/>
                  </a:cubicBezTo>
                  <a:cubicBezTo>
                    <a:pt x="26" y="5"/>
                    <a:pt x="25" y="5"/>
                    <a:pt x="24" y="5"/>
                  </a:cubicBezTo>
                  <a:cubicBezTo>
                    <a:pt x="23" y="5"/>
                    <a:pt x="22" y="5"/>
                    <a:pt x="21" y="5"/>
                  </a:cubicBezTo>
                  <a:cubicBezTo>
                    <a:pt x="19" y="5"/>
                    <a:pt x="17" y="5"/>
                    <a:pt x="15" y="6"/>
                  </a:cubicBezTo>
                  <a:cubicBezTo>
                    <a:pt x="13" y="7"/>
                    <a:pt x="11" y="8"/>
                    <a:pt x="10" y="9"/>
                  </a:cubicBezTo>
                  <a:cubicBezTo>
                    <a:pt x="9" y="11"/>
                    <a:pt x="8" y="13"/>
                    <a:pt x="7" y="15"/>
                  </a:cubicBezTo>
                  <a:cubicBezTo>
                    <a:pt x="7" y="17"/>
                    <a:pt x="6" y="19"/>
                    <a:pt x="6" y="22"/>
                  </a:cubicBezTo>
                  <a:cubicBezTo>
                    <a:pt x="6" y="24"/>
                    <a:pt x="7" y="26"/>
                    <a:pt x="7" y="28"/>
                  </a:cubicBezTo>
                  <a:cubicBezTo>
                    <a:pt x="8" y="31"/>
                    <a:pt x="9" y="32"/>
                    <a:pt x="10" y="34"/>
                  </a:cubicBezTo>
                  <a:cubicBezTo>
                    <a:pt x="11" y="35"/>
                    <a:pt x="12" y="36"/>
                    <a:pt x="14" y="37"/>
                  </a:cubicBezTo>
                  <a:cubicBezTo>
                    <a:pt x="16" y="38"/>
                    <a:pt x="18" y="38"/>
                    <a:pt x="20" y="38"/>
                  </a:cubicBezTo>
                  <a:cubicBezTo>
                    <a:pt x="23" y="38"/>
                    <a:pt x="25" y="38"/>
                    <a:pt x="27" y="38"/>
                  </a:cubicBezTo>
                  <a:cubicBezTo>
                    <a:pt x="29" y="37"/>
                    <a:pt x="30" y="37"/>
                    <a:pt x="31" y="36"/>
                  </a:cubicBezTo>
                  <a:cubicBezTo>
                    <a:pt x="33" y="41"/>
                    <a:pt x="33" y="41"/>
                    <a:pt x="33" y="41"/>
                  </a:cubicBezTo>
                  <a:cubicBezTo>
                    <a:pt x="32" y="41"/>
                    <a:pt x="32" y="41"/>
                    <a:pt x="31" y="42"/>
                  </a:cubicBezTo>
                  <a:cubicBezTo>
                    <a:pt x="30" y="42"/>
                    <a:pt x="30" y="42"/>
                    <a:pt x="28" y="43"/>
                  </a:cubicBezTo>
                  <a:cubicBezTo>
                    <a:pt x="27" y="43"/>
                    <a:pt x="26" y="43"/>
                    <a:pt x="25" y="43"/>
                  </a:cubicBezTo>
                  <a:cubicBezTo>
                    <a:pt x="23" y="43"/>
                    <a:pt x="22" y="44"/>
                    <a:pt x="2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17">
              <a:extLst>
                <a:ext uri="{FF2B5EF4-FFF2-40B4-BE49-F238E27FC236}">
                  <a16:creationId xmlns:a16="http://schemas.microsoft.com/office/drawing/2014/main" id="{8471ECF2-94C1-45A0-B3AE-F4015ACB2F79}"/>
                </a:ext>
              </a:extLst>
            </p:cNvPr>
            <p:cNvSpPr>
              <a:spLocks noEditPoints="1"/>
            </p:cNvSpPr>
            <p:nvPr userDrawn="1"/>
          </p:nvSpPr>
          <p:spPr bwMode="auto">
            <a:xfrm>
              <a:off x="1581" y="540"/>
              <a:ext cx="1346" cy="226"/>
            </a:xfrm>
            <a:custGeom>
              <a:avLst/>
              <a:gdLst>
                <a:gd name="T0" fmla="*/ 486 w 529"/>
                <a:gd name="T1" fmla="*/ 76 h 88"/>
                <a:gd name="T2" fmla="*/ 521 w 529"/>
                <a:gd name="T3" fmla="*/ 37 h 88"/>
                <a:gd name="T4" fmla="*/ 526 w 529"/>
                <a:gd name="T5" fmla="*/ 12 h 88"/>
                <a:gd name="T6" fmla="*/ 475 w 529"/>
                <a:gd name="T7" fmla="*/ 86 h 88"/>
                <a:gd name="T8" fmla="*/ 425 w 529"/>
                <a:gd name="T9" fmla="*/ 77 h 88"/>
                <a:gd name="T10" fmla="*/ 395 w 529"/>
                <a:gd name="T11" fmla="*/ 68 h 88"/>
                <a:gd name="T12" fmla="*/ 390 w 529"/>
                <a:gd name="T13" fmla="*/ 30 h 88"/>
                <a:gd name="T14" fmla="*/ 416 w 529"/>
                <a:gd name="T15" fmla="*/ 10 h 88"/>
                <a:gd name="T16" fmla="*/ 441 w 529"/>
                <a:gd name="T17" fmla="*/ 6 h 88"/>
                <a:gd name="T18" fmla="*/ 426 w 529"/>
                <a:gd name="T19" fmla="*/ 1 h 88"/>
                <a:gd name="T20" fmla="*/ 387 w 529"/>
                <a:gd name="T21" fmla="*/ 11 h 88"/>
                <a:gd name="T22" fmla="*/ 378 w 529"/>
                <a:gd name="T23" fmla="*/ 62 h 88"/>
                <a:gd name="T24" fmla="*/ 415 w 529"/>
                <a:gd name="T25" fmla="*/ 87 h 88"/>
                <a:gd name="T26" fmla="*/ 438 w 529"/>
                <a:gd name="T27" fmla="*/ 85 h 88"/>
                <a:gd name="T28" fmla="*/ 430 w 529"/>
                <a:gd name="T29" fmla="*/ 45 h 88"/>
                <a:gd name="T30" fmla="*/ 350 w 529"/>
                <a:gd name="T31" fmla="*/ 2 h 88"/>
                <a:gd name="T32" fmla="*/ 329 w 529"/>
                <a:gd name="T33" fmla="*/ 49 h 88"/>
                <a:gd name="T34" fmla="*/ 292 w 529"/>
                <a:gd name="T35" fmla="*/ 2 h 88"/>
                <a:gd name="T36" fmla="*/ 294 w 529"/>
                <a:gd name="T37" fmla="*/ 86 h 88"/>
                <a:gd name="T38" fmla="*/ 310 w 529"/>
                <a:gd name="T39" fmla="*/ 40 h 88"/>
                <a:gd name="T40" fmla="*/ 334 w 529"/>
                <a:gd name="T41" fmla="*/ 76 h 88"/>
                <a:gd name="T42" fmla="*/ 206 w 529"/>
                <a:gd name="T43" fmla="*/ 55 h 88"/>
                <a:gd name="T44" fmla="*/ 230 w 529"/>
                <a:gd name="T45" fmla="*/ 34 h 88"/>
                <a:gd name="T46" fmla="*/ 261 w 529"/>
                <a:gd name="T47" fmla="*/ 86 h 88"/>
                <a:gd name="T48" fmla="*/ 236 w 529"/>
                <a:gd name="T49" fmla="*/ 20 h 88"/>
                <a:gd name="T50" fmla="*/ 209 w 529"/>
                <a:gd name="T51" fmla="*/ 20 h 88"/>
                <a:gd name="T52" fmla="*/ 183 w 529"/>
                <a:gd name="T53" fmla="*/ 86 h 88"/>
                <a:gd name="T54" fmla="*/ 241 w 529"/>
                <a:gd name="T55" fmla="*/ 64 h 88"/>
                <a:gd name="T56" fmla="*/ 261 w 529"/>
                <a:gd name="T57" fmla="*/ 86 h 88"/>
                <a:gd name="T58" fmla="*/ 148 w 529"/>
                <a:gd name="T59" fmla="*/ 20 h 88"/>
                <a:gd name="T60" fmla="*/ 143 w 529"/>
                <a:gd name="T61" fmla="*/ 40 h 88"/>
                <a:gd name="T62" fmla="*/ 115 w 529"/>
                <a:gd name="T63" fmla="*/ 43 h 88"/>
                <a:gd name="T64" fmla="*/ 136 w 529"/>
                <a:gd name="T65" fmla="*/ 12 h 88"/>
                <a:gd name="T66" fmla="*/ 153 w 529"/>
                <a:gd name="T67" fmla="*/ 8 h 88"/>
                <a:gd name="T68" fmla="*/ 104 w 529"/>
                <a:gd name="T69" fmla="*/ 3 h 88"/>
                <a:gd name="T70" fmla="*/ 115 w 529"/>
                <a:gd name="T71" fmla="*/ 53 h 88"/>
                <a:gd name="T72" fmla="*/ 132 w 529"/>
                <a:gd name="T73" fmla="*/ 53 h 88"/>
                <a:gd name="T74" fmla="*/ 149 w 529"/>
                <a:gd name="T75" fmla="*/ 76 h 88"/>
                <a:gd name="T76" fmla="*/ 162 w 529"/>
                <a:gd name="T77" fmla="*/ 76 h 88"/>
                <a:gd name="T78" fmla="*/ 145 w 529"/>
                <a:gd name="T79" fmla="*/ 51 h 88"/>
                <a:gd name="T80" fmla="*/ 20 w 529"/>
                <a:gd name="T81" fmla="*/ 19 h 88"/>
                <a:gd name="T82" fmla="*/ 52 w 529"/>
                <a:gd name="T83" fmla="*/ 13 h 88"/>
                <a:gd name="T84" fmla="*/ 68 w 529"/>
                <a:gd name="T85" fmla="*/ 44 h 88"/>
                <a:gd name="T86" fmla="*/ 52 w 529"/>
                <a:gd name="T87" fmla="*/ 75 h 88"/>
                <a:gd name="T88" fmla="*/ 20 w 529"/>
                <a:gd name="T89" fmla="*/ 68 h 88"/>
                <a:gd name="T90" fmla="*/ 14 w 529"/>
                <a:gd name="T91" fmla="*/ 30 h 88"/>
                <a:gd name="T92" fmla="*/ 25 w 529"/>
                <a:gd name="T93" fmla="*/ 85 h 88"/>
                <a:gd name="T94" fmla="*/ 68 w 529"/>
                <a:gd name="T95" fmla="*/ 77 h 88"/>
                <a:gd name="T96" fmla="*/ 77 w 529"/>
                <a:gd name="T97" fmla="*/ 25 h 88"/>
                <a:gd name="T98" fmla="*/ 40 w 529"/>
                <a:gd name="T99" fmla="*/ 0 h 88"/>
                <a:gd name="T100" fmla="*/ 3 w 529"/>
                <a:gd name="T101"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88">
                  <a:moveTo>
                    <a:pt x="529" y="86"/>
                  </a:moveTo>
                  <a:cubicBezTo>
                    <a:pt x="529" y="76"/>
                    <a:pt x="529" y="76"/>
                    <a:pt x="529" y="76"/>
                  </a:cubicBezTo>
                  <a:cubicBezTo>
                    <a:pt x="486" y="76"/>
                    <a:pt x="486" y="76"/>
                    <a:pt x="486" y="76"/>
                  </a:cubicBezTo>
                  <a:cubicBezTo>
                    <a:pt x="486" y="47"/>
                    <a:pt x="486" y="47"/>
                    <a:pt x="486" y="47"/>
                  </a:cubicBezTo>
                  <a:cubicBezTo>
                    <a:pt x="521" y="47"/>
                    <a:pt x="521" y="47"/>
                    <a:pt x="521" y="47"/>
                  </a:cubicBezTo>
                  <a:cubicBezTo>
                    <a:pt x="521" y="37"/>
                    <a:pt x="521" y="37"/>
                    <a:pt x="521" y="37"/>
                  </a:cubicBezTo>
                  <a:cubicBezTo>
                    <a:pt x="486" y="37"/>
                    <a:pt x="486" y="37"/>
                    <a:pt x="486" y="37"/>
                  </a:cubicBezTo>
                  <a:cubicBezTo>
                    <a:pt x="486" y="12"/>
                    <a:pt x="486" y="12"/>
                    <a:pt x="486" y="12"/>
                  </a:cubicBezTo>
                  <a:cubicBezTo>
                    <a:pt x="526" y="12"/>
                    <a:pt x="526" y="12"/>
                    <a:pt x="526" y="12"/>
                  </a:cubicBezTo>
                  <a:cubicBezTo>
                    <a:pt x="526" y="2"/>
                    <a:pt x="526" y="2"/>
                    <a:pt x="526" y="2"/>
                  </a:cubicBezTo>
                  <a:cubicBezTo>
                    <a:pt x="475" y="2"/>
                    <a:pt x="475" y="2"/>
                    <a:pt x="475" y="2"/>
                  </a:cubicBezTo>
                  <a:cubicBezTo>
                    <a:pt x="475" y="86"/>
                    <a:pt x="475" y="86"/>
                    <a:pt x="475" y="86"/>
                  </a:cubicBezTo>
                  <a:lnTo>
                    <a:pt x="529" y="86"/>
                  </a:lnTo>
                  <a:close/>
                  <a:moveTo>
                    <a:pt x="430" y="76"/>
                  </a:moveTo>
                  <a:cubicBezTo>
                    <a:pt x="429" y="76"/>
                    <a:pt x="427" y="76"/>
                    <a:pt x="425" y="77"/>
                  </a:cubicBezTo>
                  <a:cubicBezTo>
                    <a:pt x="422" y="77"/>
                    <a:pt x="420" y="77"/>
                    <a:pt x="416" y="77"/>
                  </a:cubicBezTo>
                  <a:cubicBezTo>
                    <a:pt x="411" y="77"/>
                    <a:pt x="407" y="76"/>
                    <a:pt x="404" y="75"/>
                  </a:cubicBezTo>
                  <a:cubicBezTo>
                    <a:pt x="400" y="73"/>
                    <a:pt x="397" y="71"/>
                    <a:pt x="395" y="68"/>
                  </a:cubicBezTo>
                  <a:cubicBezTo>
                    <a:pt x="393" y="65"/>
                    <a:pt x="391" y="62"/>
                    <a:pt x="390" y="57"/>
                  </a:cubicBezTo>
                  <a:cubicBezTo>
                    <a:pt x="389" y="53"/>
                    <a:pt x="388" y="49"/>
                    <a:pt x="388" y="44"/>
                  </a:cubicBezTo>
                  <a:cubicBezTo>
                    <a:pt x="388" y="39"/>
                    <a:pt x="389" y="34"/>
                    <a:pt x="390" y="30"/>
                  </a:cubicBezTo>
                  <a:cubicBezTo>
                    <a:pt x="391" y="26"/>
                    <a:pt x="393" y="22"/>
                    <a:pt x="396" y="19"/>
                  </a:cubicBezTo>
                  <a:cubicBezTo>
                    <a:pt x="398" y="16"/>
                    <a:pt x="401" y="14"/>
                    <a:pt x="405" y="13"/>
                  </a:cubicBezTo>
                  <a:cubicBezTo>
                    <a:pt x="408" y="11"/>
                    <a:pt x="412" y="10"/>
                    <a:pt x="416" y="10"/>
                  </a:cubicBezTo>
                  <a:cubicBezTo>
                    <a:pt x="420" y="10"/>
                    <a:pt x="424" y="11"/>
                    <a:pt x="428" y="12"/>
                  </a:cubicBezTo>
                  <a:cubicBezTo>
                    <a:pt x="432" y="13"/>
                    <a:pt x="435" y="14"/>
                    <a:pt x="438" y="16"/>
                  </a:cubicBezTo>
                  <a:cubicBezTo>
                    <a:pt x="441" y="6"/>
                    <a:pt x="441" y="6"/>
                    <a:pt x="441" y="6"/>
                  </a:cubicBezTo>
                  <a:cubicBezTo>
                    <a:pt x="441" y="6"/>
                    <a:pt x="440" y="5"/>
                    <a:pt x="439" y="4"/>
                  </a:cubicBezTo>
                  <a:cubicBezTo>
                    <a:pt x="437" y="4"/>
                    <a:pt x="435" y="3"/>
                    <a:pt x="433" y="2"/>
                  </a:cubicBezTo>
                  <a:cubicBezTo>
                    <a:pt x="431" y="2"/>
                    <a:pt x="429" y="1"/>
                    <a:pt x="426" y="1"/>
                  </a:cubicBezTo>
                  <a:cubicBezTo>
                    <a:pt x="423" y="0"/>
                    <a:pt x="420" y="0"/>
                    <a:pt x="416" y="0"/>
                  </a:cubicBezTo>
                  <a:cubicBezTo>
                    <a:pt x="410" y="0"/>
                    <a:pt x="405" y="1"/>
                    <a:pt x="400" y="3"/>
                  </a:cubicBezTo>
                  <a:cubicBezTo>
                    <a:pt x="395" y="5"/>
                    <a:pt x="391" y="8"/>
                    <a:pt x="387" y="11"/>
                  </a:cubicBezTo>
                  <a:cubicBezTo>
                    <a:pt x="384" y="15"/>
                    <a:pt x="381" y="20"/>
                    <a:pt x="379" y="25"/>
                  </a:cubicBezTo>
                  <a:cubicBezTo>
                    <a:pt x="377" y="31"/>
                    <a:pt x="376" y="37"/>
                    <a:pt x="376" y="44"/>
                  </a:cubicBezTo>
                  <a:cubicBezTo>
                    <a:pt x="376" y="51"/>
                    <a:pt x="376" y="57"/>
                    <a:pt x="378" y="62"/>
                  </a:cubicBezTo>
                  <a:cubicBezTo>
                    <a:pt x="380" y="68"/>
                    <a:pt x="383" y="72"/>
                    <a:pt x="386" y="76"/>
                  </a:cubicBezTo>
                  <a:cubicBezTo>
                    <a:pt x="390" y="80"/>
                    <a:pt x="394" y="83"/>
                    <a:pt x="399" y="85"/>
                  </a:cubicBezTo>
                  <a:cubicBezTo>
                    <a:pt x="404" y="86"/>
                    <a:pt x="409" y="87"/>
                    <a:pt x="415" y="87"/>
                  </a:cubicBezTo>
                  <a:cubicBezTo>
                    <a:pt x="418" y="87"/>
                    <a:pt x="421" y="87"/>
                    <a:pt x="423" y="87"/>
                  </a:cubicBezTo>
                  <a:cubicBezTo>
                    <a:pt x="426" y="87"/>
                    <a:pt x="429" y="86"/>
                    <a:pt x="431" y="86"/>
                  </a:cubicBezTo>
                  <a:cubicBezTo>
                    <a:pt x="434" y="86"/>
                    <a:pt x="436" y="85"/>
                    <a:pt x="438" y="85"/>
                  </a:cubicBezTo>
                  <a:cubicBezTo>
                    <a:pt x="439" y="84"/>
                    <a:pt x="441" y="84"/>
                    <a:pt x="442" y="84"/>
                  </a:cubicBezTo>
                  <a:cubicBezTo>
                    <a:pt x="442" y="45"/>
                    <a:pt x="442" y="45"/>
                    <a:pt x="442" y="45"/>
                  </a:cubicBezTo>
                  <a:cubicBezTo>
                    <a:pt x="430" y="45"/>
                    <a:pt x="430" y="45"/>
                    <a:pt x="430" y="45"/>
                  </a:cubicBezTo>
                  <a:lnTo>
                    <a:pt x="430" y="76"/>
                  </a:lnTo>
                  <a:close/>
                  <a:moveTo>
                    <a:pt x="350" y="86"/>
                  </a:moveTo>
                  <a:cubicBezTo>
                    <a:pt x="350" y="2"/>
                    <a:pt x="350" y="2"/>
                    <a:pt x="350" y="2"/>
                  </a:cubicBezTo>
                  <a:cubicBezTo>
                    <a:pt x="338" y="2"/>
                    <a:pt x="338" y="2"/>
                    <a:pt x="338" y="2"/>
                  </a:cubicBezTo>
                  <a:cubicBezTo>
                    <a:pt x="338" y="64"/>
                    <a:pt x="338" y="64"/>
                    <a:pt x="338" y="64"/>
                  </a:cubicBezTo>
                  <a:cubicBezTo>
                    <a:pt x="336" y="60"/>
                    <a:pt x="332" y="55"/>
                    <a:pt x="329" y="49"/>
                  </a:cubicBezTo>
                  <a:cubicBezTo>
                    <a:pt x="325" y="44"/>
                    <a:pt x="321" y="38"/>
                    <a:pt x="317" y="33"/>
                  </a:cubicBezTo>
                  <a:cubicBezTo>
                    <a:pt x="312" y="27"/>
                    <a:pt x="308" y="21"/>
                    <a:pt x="304" y="16"/>
                  </a:cubicBezTo>
                  <a:cubicBezTo>
                    <a:pt x="300" y="11"/>
                    <a:pt x="296" y="6"/>
                    <a:pt x="292" y="2"/>
                  </a:cubicBezTo>
                  <a:cubicBezTo>
                    <a:pt x="282" y="2"/>
                    <a:pt x="282" y="2"/>
                    <a:pt x="282" y="2"/>
                  </a:cubicBezTo>
                  <a:cubicBezTo>
                    <a:pt x="282" y="86"/>
                    <a:pt x="282" y="86"/>
                    <a:pt x="282" y="86"/>
                  </a:cubicBezTo>
                  <a:cubicBezTo>
                    <a:pt x="294" y="86"/>
                    <a:pt x="294" y="86"/>
                    <a:pt x="294" y="86"/>
                  </a:cubicBezTo>
                  <a:cubicBezTo>
                    <a:pt x="294" y="20"/>
                    <a:pt x="294" y="20"/>
                    <a:pt x="294" y="20"/>
                  </a:cubicBezTo>
                  <a:cubicBezTo>
                    <a:pt x="296" y="23"/>
                    <a:pt x="299" y="26"/>
                    <a:pt x="301" y="29"/>
                  </a:cubicBezTo>
                  <a:cubicBezTo>
                    <a:pt x="304" y="33"/>
                    <a:pt x="307" y="36"/>
                    <a:pt x="310" y="40"/>
                  </a:cubicBezTo>
                  <a:cubicBezTo>
                    <a:pt x="312" y="44"/>
                    <a:pt x="315" y="48"/>
                    <a:pt x="318" y="52"/>
                  </a:cubicBezTo>
                  <a:cubicBezTo>
                    <a:pt x="321" y="56"/>
                    <a:pt x="324" y="60"/>
                    <a:pt x="326" y="64"/>
                  </a:cubicBezTo>
                  <a:cubicBezTo>
                    <a:pt x="329" y="68"/>
                    <a:pt x="331" y="72"/>
                    <a:pt x="334" y="76"/>
                  </a:cubicBezTo>
                  <a:cubicBezTo>
                    <a:pt x="336" y="79"/>
                    <a:pt x="338" y="83"/>
                    <a:pt x="340" y="86"/>
                  </a:cubicBezTo>
                  <a:lnTo>
                    <a:pt x="350" y="86"/>
                  </a:lnTo>
                  <a:close/>
                  <a:moveTo>
                    <a:pt x="206" y="55"/>
                  </a:moveTo>
                  <a:cubicBezTo>
                    <a:pt x="209" y="48"/>
                    <a:pt x="211" y="41"/>
                    <a:pt x="214" y="34"/>
                  </a:cubicBezTo>
                  <a:cubicBezTo>
                    <a:pt x="217" y="28"/>
                    <a:pt x="219" y="21"/>
                    <a:pt x="222" y="15"/>
                  </a:cubicBezTo>
                  <a:cubicBezTo>
                    <a:pt x="225" y="21"/>
                    <a:pt x="227" y="28"/>
                    <a:pt x="230" y="34"/>
                  </a:cubicBezTo>
                  <a:cubicBezTo>
                    <a:pt x="232" y="41"/>
                    <a:pt x="235" y="48"/>
                    <a:pt x="238" y="55"/>
                  </a:cubicBezTo>
                  <a:lnTo>
                    <a:pt x="206" y="55"/>
                  </a:lnTo>
                  <a:close/>
                  <a:moveTo>
                    <a:pt x="261" y="86"/>
                  </a:moveTo>
                  <a:cubicBezTo>
                    <a:pt x="258" y="77"/>
                    <a:pt x="255" y="69"/>
                    <a:pt x="252" y="61"/>
                  </a:cubicBezTo>
                  <a:cubicBezTo>
                    <a:pt x="250" y="54"/>
                    <a:pt x="247" y="46"/>
                    <a:pt x="244" y="40"/>
                  </a:cubicBezTo>
                  <a:cubicBezTo>
                    <a:pt x="241" y="33"/>
                    <a:pt x="239" y="26"/>
                    <a:pt x="236" y="20"/>
                  </a:cubicBezTo>
                  <a:cubicBezTo>
                    <a:pt x="233" y="14"/>
                    <a:pt x="231" y="8"/>
                    <a:pt x="228" y="2"/>
                  </a:cubicBezTo>
                  <a:cubicBezTo>
                    <a:pt x="217" y="2"/>
                    <a:pt x="217" y="2"/>
                    <a:pt x="217" y="2"/>
                  </a:cubicBezTo>
                  <a:cubicBezTo>
                    <a:pt x="214" y="8"/>
                    <a:pt x="211" y="14"/>
                    <a:pt x="209" y="20"/>
                  </a:cubicBezTo>
                  <a:cubicBezTo>
                    <a:pt x="206" y="26"/>
                    <a:pt x="203" y="33"/>
                    <a:pt x="201" y="40"/>
                  </a:cubicBezTo>
                  <a:cubicBezTo>
                    <a:pt x="198" y="46"/>
                    <a:pt x="195" y="54"/>
                    <a:pt x="192" y="61"/>
                  </a:cubicBezTo>
                  <a:cubicBezTo>
                    <a:pt x="189" y="69"/>
                    <a:pt x="186" y="77"/>
                    <a:pt x="183" y="86"/>
                  </a:cubicBezTo>
                  <a:cubicBezTo>
                    <a:pt x="195" y="86"/>
                    <a:pt x="195" y="86"/>
                    <a:pt x="195" y="86"/>
                  </a:cubicBezTo>
                  <a:cubicBezTo>
                    <a:pt x="203" y="64"/>
                    <a:pt x="203" y="64"/>
                    <a:pt x="203" y="64"/>
                  </a:cubicBezTo>
                  <a:cubicBezTo>
                    <a:pt x="241" y="64"/>
                    <a:pt x="241" y="64"/>
                    <a:pt x="241" y="64"/>
                  </a:cubicBezTo>
                  <a:cubicBezTo>
                    <a:pt x="242" y="68"/>
                    <a:pt x="244" y="72"/>
                    <a:pt x="245" y="75"/>
                  </a:cubicBezTo>
                  <a:cubicBezTo>
                    <a:pt x="246" y="79"/>
                    <a:pt x="247" y="82"/>
                    <a:pt x="249" y="86"/>
                  </a:cubicBezTo>
                  <a:lnTo>
                    <a:pt x="261" y="86"/>
                  </a:lnTo>
                  <a:close/>
                  <a:moveTo>
                    <a:pt x="136" y="12"/>
                  </a:moveTo>
                  <a:cubicBezTo>
                    <a:pt x="138" y="13"/>
                    <a:pt x="141" y="13"/>
                    <a:pt x="143" y="15"/>
                  </a:cubicBezTo>
                  <a:cubicBezTo>
                    <a:pt x="145" y="16"/>
                    <a:pt x="147" y="18"/>
                    <a:pt x="148" y="20"/>
                  </a:cubicBezTo>
                  <a:cubicBezTo>
                    <a:pt x="149" y="22"/>
                    <a:pt x="150" y="24"/>
                    <a:pt x="150" y="28"/>
                  </a:cubicBezTo>
                  <a:cubicBezTo>
                    <a:pt x="150" y="31"/>
                    <a:pt x="149" y="34"/>
                    <a:pt x="148" y="36"/>
                  </a:cubicBezTo>
                  <a:cubicBezTo>
                    <a:pt x="147" y="38"/>
                    <a:pt x="145" y="39"/>
                    <a:pt x="143" y="40"/>
                  </a:cubicBezTo>
                  <a:cubicBezTo>
                    <a:pt x="140" y="42"/>
                    <a:pt x="138" y="42"/>
                    <a:pt x="135" y="43"/>
                  </a:cubicBezTo>
                  <a:cubicBezTo>
                    <a:pt x="131" y="43"/>
                    <a:pt x="128" y="43"/>
                    <a:pt x="124" y="43"/>
                  </a:cubicBezTo>
                  <a:cubicBezTo>
                    <a:pt x="115" y="43"/>
                    <a:pt x="115" y="43"/>
                    <a:pt x="115" y="43"/>
                  </a:cubicBezTo>
                  <a:cubicBezTo>
                    <a:pt x="115" y="12"/>
                    <a:pt x="115" y="12"/>
                    <a:pt x="115" y="12"/>
                  </a:cubicBezTo>
                  <a:cubicBezTo>
                    <a:pt x="118" y="12"/>
                    <a:pt x="122" y="11"/>
                    <a:pt x="127" y="11"/>
                  </a:cubicBezTo>
                  <a:cubicBezTo>
                    <a:pt x="130" y="11"/>
                    <a:pt x="133" y="12"/>
                    <a:pt x="136" y="12"/>
                  </a:cubicBezTo>
                  <a:moveTo>
                    <a:pt x="158" y="42"/>
                  </a:moveTo>
                  <a:cubicBezTo>
                    <a:pt x="161" y="38"/>
                    <a:pt x="162" y="33"/>
                    <a:pt x="162" y="28"/>
                  </a:cubicBezTo>
                  <a:cubicBezTo>
                    <a:pt x="162" y="19"/>
                    <a:pt x="159" y="12"/>
                    <a:pt x="153" y="8"/>
                  </a:cubicBezTo>
                  <a:cubicBezTo>
                    <a:pt x="147" y="3"/>
                    <a:pt x="138" y="1"/>
                    <a:pt x="126" y="1"/>
                  </a:cubicBezTo>
                  <a:cubicBezTo>
                    <a:pt x="122" y="1"/>
                    <a:pt x="119" y="1"/>
                    <a:pt x="115" y="2"/>
                  </a:cubicBezTo>
                  <a:cubicBezTo>
                    <a:pt x="111" y="2"/>
                    <a:pt x="107" y="2"/>
                    <a:pt x="104" y="3"/>
                  </a:cubicBezTo>
                  <a:cubicBezTo>
                    <a:pt x="104" y="86"/>
                    <a:pt x="104" y="86"/>
                    <a:pt x="104" y="86"/>
                  </a:cubicBezTo>
                  <a:cubicBezTo>
                    <a:pt x="115" y="86"/>
                    <a:pt x="115" y="86"/>
                    <a:pt x="115" y="86"/>
                  </a:cubicBezTo>
                  <a:cubicBezTo>
                    <a:pt x="115" y="53"/>
                    <a:pt x="115" y="53"/>
                    <a:pt x="115" y="53"/>
                  </a:cubicBezTo>
                  <a:cubicBezTo>
                    <a:pt x="126" y="53"/>
                    <a:pt x="126" y="53"/>
                    <a:pt x="126" y="53"/>
                  </a:cubicBezTo>
                  <a:cubicBezTo>
                    <a:pt x="129" y="53"/>
                    <a:pt x="129" y="53"/>
                    <a:pt x="129" y="53"/>
                  </a:cubicBezTo>
                  <a:cubicBezTo>
                    <a:pt x="130" y="53"/>
                    <a:pt x="131" y="53"/>
                    <a:pt x="132" y="53"/>
                  </a:cubicBezTo>
                  <a:cubicBezTo>
                    <a:pt x="134" y="55"/>
                    <a:pt x="136" y="57"/>
                    <a:pt x="138" y="59"/>
                  </a:cubicBezTo>
                  <a:cubicBezTo>
                    <a:pt x="139" y="62"/>
                    <a:pt x="141" y="65"/>
                    <a:pt x="143" y="67"/>
                  </a:cubicBezTo>
                  <a:cubicBezTo>
                    <a:pt x="145" y="70"/>
                    <a:pt x="147" y="73"/>
                    <a:pt x="149" y="76"/>
                  </a:cubicBezTo>
                  <a:cubicBezTo>
                    <a:pt x="151" y="80"/>
                    <a:pt x="153" y="83"/>
                    <a:pt x="154" y="86"/>
                  </a:cubicBezTo>
                  <a:cubicBezTo>
                    <a:pt x="167" y="86"/>
                    <a:pt x="167" y="86"/>
                    <a:pt x="167" y="86"/>
                  </a:cubicBezTo>
                  <a:cubicBezTo>
                    <a:pt x="166" y="83"/>
                    <a:pt x="164" y="79"/>
                    <a:pt x="162" y="76"/>
                  </a:cubicBezTo>
                  <a:cubicBezTo>
                    <a:pt x="160" y="72"/>
                    <a:pt x="158" y="69"/>
                    <a:pt x="156" y="66"/>
                  </a:cubicBezTo>
                  <a:cubicBezTo>
                    <a:pt x="153" y="63"/>
                    <a:pt x="151" y="60"/>
                    <a:pt x="149" y="57"/>
                  </a:cubicBezTo>
                  <a:cubicBezTo>
                    <a:pt x="147" y="54"/>
                    <a:pt x="146" y="52"/>
                    <a:pt x="145" y="51"/>
                  </a:cubicBezTo>
                  <a:cubicBezTo>
                    <a:pt x="150" y="49"/>
                    <a:pt x="155" y="46"/>
                    <a:pt x="158" y="42"/>
                  </a:cubicBezTo>
                  <a:moveTo>
                    <a:pt x="14" y="30"/>
                  </a:moveTo>
                  <a:cubicBezTo>
                    <a:pt x="16" y="26"/>
                    <a:pt x="18" y="22"/>
                    <a:pt x="20" y="19"/>
                  </a:cubicBezTo>
                  <a:cubicBezTo>
                    <a:pt x="22" y="17"/>
                    <a:pt x="25" y="14"/>
                    <a:pt x="29" y="13"/>
                  </a:cubicBezTo>
                  <a:cubicBezTo>
                    <a:pt x="32" y="11"/>
                    <a:pt x="36" y="10"/>
                    <a:pt x="40" y="10"/>
                  </a:cubicBezTo>
                  <a:cubicBezTo>
                    <a:pt x="44" y="10"/>
                    <a:pt x="48" y="11"/>
                    <a:pt x="52" y="13"/>
                  </a:cubicBezTo>
                  <a:cubicBezTo>
                    <a:pt x="55" y="14"/>
                    <a:pt x="58" y="17"/>
                    <a:pt x="60" y="19"/>
                  </a:cubicBezTo>
                  <a:cubicBezTo>
                    <a:pt x="63" y="22"/>
                    <a:pt x="64" y="26"/>
                    <a:pt x="66" y="30"/>
                  </a:cubicBezTo>
                  <a:cubicBezTo>
                    <a:pt x="67" y="34"/>
                    <a:pt x="68" y="39"/>
                    <a:pt x="68" y="44"/>
                  </a:cubicBezTo>
                  <a:cubicBezTo>
                    <a:pt x="68" y="49"/>
                    <a:pt x="67" y="54"/>
                    <a:pt x="66" y="58"/>
                  </a:cubicBezTo>
                  <a:cubicBezTo>
                    <a:pt x="64" y="62"/>
                    <a:pt x="63" y="65"/>
                    <a:pt x="60" y="68"/>
                  </a:cubicBezTo>
                  <a:cubicBezTo>
                    <a:pt x="58" y="71"/>
                    <a:pt x="55" y="73"/>
                    <a:pt x="52" y="75"/>
                  </a:cubicBezTo>
                  <a:cubicBezTo>
                    <a:pt x="48" y="77"/>
                    <a:pt x="44" y="77"/>
                    <a:pt x="40" y="77"/>
                  </a:cubicBezTo>
                  <a:cubicBezTo>
                    <a:pt x="36" y="77"/>
                    <a:pt x="32" y="77"/>
                    <a:pt x="29" y="75"/>
                  </a:cubicBezTo>
                  <a:cubicBezTo>
                    <a:pt x="25" y="73"/>
                    <a:pt x="22" y="71"/>
                    <a:pt x="20" y="68"/>
                  </a:cubicBezTo>
                  <a:cubicBezTo>
                    <a:pt x="18" y="65"/>
                    <a:pt x="16" y="62"/>
                    <a:pt x="14" y="58"/>
                  </a:cubicBezTo>
                  <a:cubicBezTo>
                    <a:pt x="13" y="54"/>
                    <a:pt x="12" y="49"/>
                    <a:pt x="12" y="44"/>
                  </a:cubicBezTo>
                  <a:cubicBezTo>
                    <a:pt x="12" y="39"/>
                    <a:pt x="13" y="34"/>
                    <a:pt x="14" y="30"/>
                  </a:cubicBezTo>
                  <a:moveTo>
                    <a:pt x="3" y="63"/>
                  </a:moveTo>
                  <a:cubicBezTo>
                    <a:pt x="5" y="68"/>
                    <a:pt x="8" y="73"/>
                    <a:pt x="12" y="77"/>
                  </a:cubicBezTo>
                  <a:cubicBezTo>
                    <a:pt x="16" y="80"/>
                    <a:pt x="20" y="83"/>
                    <a:pt x="25" y="85"/>
                  </a:cubicBezTo>
                  <a:cubicBezTo>
                    <a:pt x="30" y="87"/>
                    <a:pt x="35" y="88"/>
                    <a:pt x="40" y="88"/>
                  </a:cubicBezTo>
                  <a:cubicBezTo>
                    <a:pt x="46" y="88"/>
                    <a:pt x="51" y="87"/>
                    <a:pt x="56" y="85"/>
                  </a:cubicBezTo>
                  <a:cubicBezTo>
                    <a:pt x="60" y="83"/>
                    <a:pt x="65" y="80"/>
                    <a:pt x="68" y="77"/>
                  </a:cubicBezTo>
                  <a:cubicBezTo>
                    <a:pt x="72" y="73"/>
                    <a:pt x="75" y="68"/>
                    <a:pt x="77" y="63"/>
                  </a:cubicBezTo>
                  <a:cubicBezTo>
                    <a:pt x="79" y="57"/>
                    <a:pt x="80" y="51"/>
                    <a:pt x="80" y="44"/>
                  </a:cubicBezTo>
                  <a:cubicBezTo>
                    <a:pt x="80" y="37"/>
                    <a:pt x="79" y="30"/>
                    <a:pt x="77" y="25"/>
                  </a:cubicBezTo>
                  <a:cubicBezTo>
                    <a:pt x="75" y="19"/>
                    <a:pt x="72" y="15"/>
                    <a:pt x="68" y="11"/>
                  </a:cubicBezTo>
                  <a:cubicBezTo>
                    <a:pt x="65" y="7"/>
                    <a:pt x="60" y="5"/>
                    <a:pt x="56" y="3"/>
                  </a:cubicBezTo>
                  <a:cubicBezTo>
                    <a:pt x="51" y="1"/>
                    <a:pt x="46" y="0"/>
                    <a:pt x="40" y="0"/>
                  </a:cubicBezTo>
                  <a:cubicBezTo>
                    <a:pt x="35" y="0"/>
                    <a:pt x="30" y="1"/>
                    <a:pt x="25" y="3"/>
                  </a:cubicBezTo>
                  <a:cubicBezTo>
                    <a:pt x="20" y="5"/>
                    <a:pt x="16" y="7"/>
                    <a:pt x="12" y="11"/>
                  </a:cubicBezTo>
                  <a:cubicBezTo>
                    <a:pt x="8" y="15"/>
                    <a:pt x="5" y="19"/>
                    <a:pt x="3" y="25"/>
                  </a:cubicBezTo>
                  <a:cubicBezTo>
                    <a:pt x="1" y="30"/>
                    <a:pt x="0" y="37"/>
                    <a:pt x="0" y="44"/>
                  </a:cubicBezTo>
                  <a:cubicBezTo>
                    <a:pt x="0" y="51"/>
                    <a:pt x="1" y="57"/>
                    <a:pt x="3"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0" name="Freeform 18">
              <a:extLst>
                <a:ext uri="{FF2B5EF4-FFF2-40B4-BE49-F238E27FC236}">
                  <a16:creationId xmlns:a16="http://schemas.microsoft.com/office/drawing/2014/main" id="{3965D788-F071-4947-8C2F-4F7ABAD6CB63}"/>
                </a:ext>
              </a:extLst>
            </p:cNvPr>
            <p:cNvSpPr>
              <a:spLocks noEditPoints="1"/>
            </p:cNvSpPr>
            <p:nvPr userDrawn="1"/>
          </p:nvSpPr>
          <p:spPr bwMode="auto">
            <a:xfrm>
              <a:off x="239" y="543"/>
              <a:ext cx="779" cy="223"/>
            </a:xfrm>
            <a:custGeom>
              <a:avLst/>
              <a:gdLst>
                <a:gd name="T0" fmla="*/ 306 w 306"/>
                <a:gd name="T1" fmla="*/ 75 h 87"/>
                <a:gd name="T2" fmla="*/ 263 w 306"/>
                <a:gd name="T3" fmla="*/ 46 h 87"/>
                <a:gd name="T4" fmla="*/ 298 w 306"/>
                <a:gd name="T5" fmla="*/ 36 h 87"/>
                <a:gd name="T6" fmla="*/ 263 w 306"/>
                <a:gd name="T7" fmla="*/ 11 h 87"/>
                <a:gd name="T8" fmla="*/ 302 w 306"/>
                <a:gd name="T9" fmla="*/ 1 h 87"/>
                <a:gd name="T10" fmla="*/ 251 w 306"/>
                <a:gd name="T11" fmla="*/ 85 h 87"/>
                <a:gd name="T12" fmla="*/ 204 w 306"/>
                <a:gd name="T13" fmla="*/ 84 h 87"/>
                <a:gd name="T14" fmla="*/ 220 w 306"/>
                <a:gd name="T15" fmla="*/ 67 h 87"/>
                <a:gd name="T16" fmla="*/ 222 w 306"/>
                <a:gd name="T17" fmla="*/ 1 h 87"/>
                <a:gd name="T18" fmla="*/ 210 w 306"/>
                <a:gd name="T19" fmla="*/ 52 h 87"/>
                <a:gd name="T20" fmla="*/ 204 w 306"/>
                <a:gd name="T21" fmla="*/ 70 h 87"/>
                <a:gd name="T22" fmla="*/ 190 w 306"/>
                <a:gd name="T23" fmla="*/ 76 h 87"/>
                <a:gd name="T24" fmla="*/ 170 w 306"/>
                <a:gd name="T25" fmla="*/ 52 h 87"/>
                <a:gd name="T26" fmla="*/ 158 w 306"/>
                <a:gd name="T27" fmla="*/ 1 h 87"/>
                <a:gd name="T28" fmla="*/ 160 w 306"/>
                <a:gd name="T29" fmla="*/ 67 h 87"/>
                <a:gd name="T30" fmla="*/ 175 w 306"/>
                <a:gd name="T31" fmla="*/ 84 h 87"/>
                <a:gd name="T32" fmla="*/ 204 w 306"/>
                <a:gd name="T33" fmla="*/ 84 h 87"/>
                <a:gd name="T34" fmla="*/ 99 w 306"/>
                <a:gd name="T35" fmla="*/ 1 h 87"/>
                <a:gd name="T36" fmla="*/ 87 w 306"/>
                <a:gd name="T37" fmla="*/ 85 h 87"/>
                <a:gd name="T38" fmla="*/ 138 w 306"/>
                <a:gd name="T39" fmla="*/ 75 h 87"/>
                <a:gd name="T40" fmla="*/ 12 w 306"/>
                <a:gd name="T41" fmla="*/ 10 h 87"/>
                <a:gd name="T42" fmla="*/ 23 w 306"/>
                <a:gd name="T43" fmla="*/ 10 h 87"/>
                <a:gd name="T44" fmla="*/ 39 w 306"/>
                <a:gd name="T45" fmla="*/ 13 h 87"/>
                <a:gd name="T46" fmla="*/ 45 w 306"/>
                <a:gd name="T47" fmla="*/ 23 h 87"/>
                <a:gd name="T48" fmla="*/ 39 w 306"/>
                <a:gd name="T49" fmla="*/ 34 h 87"/>
                <a:gd name="T50" fmla="*/ 24 w 306"/>
                <a:gd name="T51" fmla="*/ 36 h 87"/>
                <a:gd name="T52" fmla="*/ 12 w 306"/>
                <a:gd name="T53" fmla="*/ 10 h 87"/>
                <a:gd name="T54" fmla="*/ 36 w 306"/>
                <a:gd name="T55" fmla="*/ 46 h 87"/>
                <a:gd name="T56" fmla="*/ 48 w 306"/>
                <a:gd name="T57" fmla="*/ 53 h 87"/>
                <a:gd name="T58" fmla="*/ 47 w 306"/>
                <a:gd name="T59" fmla="*/ 68 h 87"/>
                <a:gd name="T60" fmla="*/ 33 w 306"/>
                <a:gd name="T61" fmla="*/ 75 h 87"/>
                <a:gd name="T62" fmla="*/ 18 w 306"/>
                <a:gd name="T63" fmla="*/ 76 h 87"/>
                <a:gd name="T64" fmla="*/ 12 w 306"/>
                <a:gd name="T65" fmla="*/ 75 h 87"/>
                <a:gd name="T66" fmla="*/ 27 w 306"/>
                <a:gd name="T67" fmla="*/ 46 h 87"/>
                <a:gd name="T68" fmla="*/ 61 w 306"/>
                <a:gd name="T69" fmla="*/ 60 h 87"/>
                <a:gd name="T70" fmla="*/ 45 w 306"/>
                <a:gd name="T71" fmla="*/ 40 h 87"/>
                <a:gd name="T72" fmla="*/ 57 w 306"/>
                <a:gd name="T73" fmla="*/ 22 h 87"/>
                <a:gd name="T74" fmla="*/ 47 w 306"/>
                <a:gd name="T75" fmla="*/ 5 h 87"/>
                <a:gd name="T76" fmla="*/ 23 w 306"/>
                <a:gd name="T77" fmla="*/ 0 h 87"/>
                <a:gd name="T78" fmla="*/ 11 w 306"/>
                <a:gd name="T79" fmla="*/ 1 h 87"/>
                <a:gd name="T80" fmla="*/ 0 w 306"/>
                <a:gd name="T81" fmla="*/ 2 h 87"/>
                <a:gd name="T82" fmla="*/ 5 w 306"/>
                <a:gd name="T83" fmla="*/ 84 h 87"/>
                <a:gd name="T84" fmla="*/ 17 w 306"/>
                <a:gd name="T85" fmla="*/ 85 h 87"/>
                <a:gd name="T86" fmla="*/ 52 w 306"/>
                <a:gd name="T87" fmla="*/ 7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87">
                  <a:moveTo>
                    <a:pt x="306" y="85"/>
                  </a:moveTo>
                  <a:cubicBezTo>
                    <a:pt x="306" y="75"/>
                    <a:pt x="306" y="75"/>
                    <a:pt x="306" y="75"/>
                  </a:cubicBezTo>
                  <a:cubicBezTo>
                    <a:pt x="263" y="75"/>
                    <a:pt x="263" y="75"/>
                    <a:pt x="263" y="75"/>
                  </a:cubicBezTo>
                  <a:cubicBezTo>
                    <a:pt x="263" y="46"/>
                    <a:pt x="263" y="46"/>
                    <a:pt x="263" y="46"/>
                  </a:cubicBezTo>
                  <a:cubicBezTo>
                    <a:pt x="298" y="46"/>
                    <a:pt x="298" y="46"/>
                    <a:pt x="298" y="46"/>
                  </a:cubicBezTo>
                  <a:cubicBezTo>
                    <a:pt x="298" y="36"/>
                    <a:pt x="298" y="36"/>
                    <a:pt x="298" y="36"/>
                  </a:cubicBezTo>
                  <a:cubicBezTo>
                    <a:pt x="263" y="36"/>
                    <a:pt x="263" y="36"/>
                    <a:pt x="263" y="36"/>
                  </a:cubicBezTo>
                  <a:cubicBezTo>
                    <a:pt x="263" y="11"/>
                    <a:pt x="263" y="11"/>
                    <a:pt x="263" y="11"/>
                  </a:cubicBezTo>
                  <a:cubicBezTo>
                    <a:pt x="302" y="11"/>
                    <a:pt x="302" y="11"/>
                    <a:pt x="302" y="11"/>
                  </a:cubicBezTo>
                  <a:cubicBezTo>
                    <a:pt x="302" y="1"/>
                    <a:pt x="302" y="1"/>
                    <a:pt x="302" y="1"/>
                  </a:cubicBezTo>
                  <a:cubicBezTo>
                    <a:pt x="251" y="1"/>
                    <a:pt x="251" y="1"/>
                    <a:pt x="251" y="1"/>
                  </a:cubicBezTo>
                  <a:cubicBezTo>
                    <a:pt x="251" y="85"/>
                    <a:pt x="251" y="85"/>
                    <a:pt x="251" y="85"/>
                  </a:cubicBezTo>
                  <a:lnTo>
                    <a:pt x="306" y="85"/>
                  </a:lnTo>
                  <a:close/>
                  <a:moveTo>
                    <a:pt x="204" y="84"/>
                  </a:moveTo>
                  <a:cubicBezTo>
                    <a:pt x="208" y="82"/>
                    <a:pt x="211" y="80"/>
                    <a:pt x="214" y="77"/>
                  </a:cubicBezTo>
                  <a:cubicBezTo>
                    <a:pt x="216" y="74"/>
                    <a:pt x="218" y="71"/>
                    <a:pt x="220" y="67"/>
                  </a:cubicBezTo>
                  <a:cubicBezTo>
                    <a:pt x="221" y="63"/>
                    <a:pt x="222" y="58"/>
                    <a:pt x="222" y="54"/>
                  </a:cubicBezTo>
                  <a:cubicBezTo>
                    <a:pt x="222" y="1"/>
                    <a:pt x="222" y="1"/>
                    <a:pt x="222" y="1"/>
                  </a:cubicBezTo>
                  <a:cubicBezTo>
                    <a:pt x="210" y="1"/>
                    <a:pt x="210" y="1"/>
                    <a:pt x="210" y="1"/>
                  </a:cubicBezTo>
                  <a:cubicBezTo>
                    <a:pt x="210" y="52"/>
                    <a:pt x="210" y="52"/>
                    <a:pt x="210" y="52"/>
                  </a:cubicBezTo>
                  <a:cubicBezTo>
                    <a:pt x="210" y="56"/>
                    <a:pt x="209" y="60"/>
                    <a:pt x="208" y="63"/>
                  </a:cubicBezTo>
                  <a:cubicBezTo>
                    <a:pt x="207" y="66"/>
                    <a:pt x="206" y="69"/>
                    <a:pt x="204" y="70"/>
                  </a:cubicBezTo>
                  <a:cubicBezTo>
                    <a:pt x="202" y="72"/>
                    <a:pt x="200" y="74"/>
                    <a:pt x="198" y="75"/>
                  </a:cubicBezTo>
                  <a:cubicBezTo>
                    <a:pt x="195" y="76"/>
                    <a:pt x="193" y="76"/>
                    <a:pt x="190" y="76"/>
                  </a:cubicBezTo>
                  <a:cubicBezTo>
                    <a:pt x="184" y="76"/>
                    <a:pt x="179" y="74"/>
                    <a:pt x="175" y="70"/>
                  </a:cubicBezTo>
                  <a:cubicBezTo>
                    <a:pt x="172" y="67"/>
                    <a:pt x="170" y="61"/>
                    <a:pt x="170" y="52"/>
                  </a:cubicBezTo>
                  <a:cubicBezTo>
                    <a:pt x="170" y="1"/>
                    <a:pt x="170" y="1"/>
                    <a:pt x="170" y="1"/>
                  </a:cubicBezTo>
                  <a:cubicBezTo>
                    <a:pt x="158" y="1"/>
                    <a:pt x="158" y="1"/>
                    <a:pt x="158" y="1"/>
                  </a:cubicBezTo>
                  <a:cubicBezTo>
                    <a:pt x="158" y="54"/>
                    <a:pt x="158" y="54"/>
                    <a:pt x="158" y="54"/>
                  </a:cubicBezTo>
                  <a:cubicBezTo>
                    <a:pt x="158" y="58"/>
                    <a:pt x="159" y="63"/>
                    <a:pt x="160" y="67"/>
                  </a:cubicBezTo>
                  <a:cubicBezTo>
                    <a:pt x="161" y="71"/>
                    <a:pt x="163" y="74"/>
                    <a:pt x="166" y="77"/>
                  </a:cubicBezTo>
                  <a:cubicBezTo>
                    <a:pt x="168" y="80"/>
                    <a:pt x="171" y="82"/>
                    <a:pt x="175" y="84"/>
                  </a:cubicBezTo>
                  <a:cubicBezTo>
                    <a:pt x="180" y="86"/>
                    <a:pt x="184" y="87"/>
                    <a:pt x="190" y="87"/>
                  </a:cubicBezTo>
                  <a:cubicBezTo>
                    <a:pt x="195" y="87"/>
                    <a:pt x="200" y="86"/>
                    <a:pt x="204" y="84"/>
                  </a:cubicBezTo>
                  <a:moveTo>
                    <a:pt x="99" y="75"/>
                  </a:moveTo>
                  <a:cubicBezTo>
                    <a:pt x="99" y="1"/>
                    <a:pt x="99" y="1"/>
                    <a:pt x="99" y="1"/>
                  </a:cubicBezTo>
                  <a:cubicBezTo>
                    <a:pt x="87" y="1"/>
                    <a:pt x="87" y="1"/>
                    <a:pt x="87" y="1"/>
                  </a:cubicBezTo>
                  <a:cubicBezTo>
                    <a:pt x="87" y="85"/>
                    <a:pt x="87" y="85"/>
                    <a:pt x="87" y="85"/>
                  </a:cubicBezTo>
                  <a:cubicBezTo>
                    <a:pt x="138" y="85"/>
                    <a:pt x="138" y="85"/>
                    <a:pt x="138" y="85"/>
                  </a:cubicBezTo>
                  <a:cubicBezTo>
                    <a:pt x="138" y="75"/>
                    <a:pt x="138" y="75"/>
                    <a:pt x="138" y="75"/>
                  </a:cubicBezTo>
                  <a:lnTo>
                    <a:pt x="99" y="75"/>
                  </a:lnTo>
                  <a:close/>
                  <a:moveTo>
                    <a:pt x="12" y="10"/>
                  </a:moveTo>
                  <a:cubicBezTo>
                    <a:pt x="13" y="10"/>
                    <a:pt x="15" y="10"/>
                    <a:pt x="16" y="10"/>
                  </a:cubicBezTo>
                  <a:cubicBezTo>
                    <a:pt x="18" y="10"/>
                    <a:pt x="20" y="10"/>
                    <a:pt x="23" y="10"/>
                  </a:cubicBezTo>
                  <a:cubicBezTo>
                    <a:pt x="26" y="10"/>
                    <a:pt x="29" y="10"/>
                    <a:pt x="32" y="11"/>
                  </a:cubicBezTo>
                  <a:cubicBezTo>
                    <a:pt x="34" y="11"/>
                    <a:pt x="37" y="12"/>
                    <a:pt x="39" y="13"/>
                  </a:cubicBezTo>
                  <a:cubicBezTo>
                    <a:pt x="41" y="14"/>
                    <a:pt x="42" y="15"/>
                    <a:pt x="43" y="17"/>
                  </a:cubicBezTo>
                  <a:cubicBezTo>
                    <a:pt x="44" y="19"/>
                    <a:pt x="45" y="21"/>
                    <a:pt x="45" y="23"/>
                  </a:cubicBezTo>
                  <a:cubicBezTo>
                    <a:pt x="45" y="26"/>
                    <a:pt x="44" y="28"/>
                    <a:pt x="43" y="29"/>
                  </a:cubicBezTo>
                  <a:cubicBezTo>
                    <a:pt x="42" y="31"/>
                    <a:pt x="41" y="32"/>
                    <a:pt x="39" y="34"/>
                  </a:cubicBezTo>
                  <a:cubicBezTo>
                    <a:pt x="37" y="35"/>
                    <a:pt x="35" y="35"/>
                    <a:pt x="32" y="36"/>
                  </a:cubicBezTo>
                  <a:cubicBezTo>
                    <a:pt x="30" y="36"/>
                    <a:pt x="27" y="36"/>
                    <a:pt x="24" y="36"/>
                  </a:cubicBezTo>
                  <a:cubicBezTo>
                    <a:pt x="12" y="36"/>
                    <a:pt x="12" y="36"/>
                    <a:pt x="12" y="36"/>
                  </a:cubicBezTo>
                  <a:lnTo>
                    <a:pt x="12" y="10"/>
                  </a:lnTo>
                  <a:close/>
                  <a:moveTo>
                    <a:pt x="27" y="46"/>
                  </a:moveTo>
                  <a:cubicBezTo>
                    <a:pt x="30" y="46"/>
                    <a:pt x="33" y="46"/>
                    <a:pt x="36" y="46"/>
                  </a:cubicBezTo>
                  <a:cubicBezTo>
                    <a:pt x="39" y="47"/>
                    <a:pt x="41" y="48"/>
                    <a:pt x="43" y="49"/>
                  </a:cubicBezTo>
                  <a:cubicBezTo>
                    <a:pt x="45" y="50"/>
                    <a:pt x="46" y="51"/>
                    <a:pt x="48" y="53"/>
                  </a:cubicBezTo>
                  <a:cubicBezTo>
                    <a:pt x="49" y="55"/>
                    <a:pt x="49" y="58"/>
                    <a:pt x="49" y="60"/>
                  </a:cubicBezTo>
                  <a:cubicBezTo>
                    <a:pt x="49" y="63"/>
                    <a:pt x="48" y="66"/>
                    <a:pt x="47" y="68"/>
                  </a:cubicBezTo>
                  <a:cubicBezTo>
                    <a:pt x="46" y="70"/>
                    <a:pt x="44" y="72"/>
                    <a:pt x="41" y="73"/>
                  </a:cubicBezTo>
                  <a:cubicBezTo>
                    <a:pt x="39" y="74"/>
                    <a:pt x="36" y="75"/>
                    <a:pt x="33" y="75"/>
                  </a:cubicBezTo>
                  <a:cubicBezTo>
                    <a:pt x="30" y="75"/>
                    <a:pt x="27" y="76"/>
                    <a:pt x="23" y="76"/>
                  </a:cubicBezTo>
                  <a:cubicBezTo>
                    <a:pt x="21" y="76"/>
                    <a:pt x="20" y="76"/>
                    <a:pt x="18" y="76"/>
                  </a:cubicBezTo>
                  <a:cubicBezTo>
                    <a:pt x="17" y="76"/>
                    <a:pt x="16" y="76"/>
                    <a:pt x="15" y="75"/>
                  </a:cubicBezTo>
                  <a:cubicBezTo>
                    <a:pt x="14" y="75"/>
                    <a:pt x="13" y="75"/>
                    <a:pt x="12" y="75"/>
                  </a:cubicBezTo>
                  <a:cubicBezTo>
                    <a:pt x="12" y="46"/>
                    <a:pt x="12" y="46"/>
                    <a:pt x="12" y="46"/>
                  </a:cubicBezTo>
                  <a:lnTo>
                    <a:pt x="27" y="46"/>
                  </a:lnTo>
                  <a:close/>
                  <a:moveTo>
                    <a:pt x="52" y="79"/>
                  </a:moveTo>
                  <a:cubicBezTo>
                    <a:pt x="58" y="75"/>
                    <a:pt x="61" y="69"/>
                    <a:pt x="61" y="60"/>
                  </a:cubicBezTo>
                  <a:cubicBezTo>
                    <a:pt x="61" y="54"/>
                    <a:pt x="60" y="50"/>
                    <a:pt x="57" y="47"/>
                  </a:cubicBezTo>
                  <a:cubicBezTo>
                    <a:pt x="54" y="44"/>
                    <a:pt x="50" y="41"/>
                    <a:pt x="45" y="40"/>
                  </a:cubicBezTo>
                  <a:cubicBezTo>
                    <a:pt x="49" y="39"/>
                    <a:pt x="52" y="36"/>
                    <a:pt x="54" y="33"/>
                  </a:cubicBezTo>
                  <a:cubicBezTo>
                    <a:pt x="56" y="31"/>
                    <a:pt x="57" y="27"/>
                    <a:pt x="57" y="22"/>
                  </a:cubicBezTo>
                  <a:cubicBezTo>
                    <a:pt x="57" y="18"/>
                    <a:pt x="56" y="15"/>
                    <a:pt x="54" y="12"/>
                  </a:cubicBezTo>
                  <a:cubicBezTo>
                    <a:pt x="53" y="9"/>
                    <a:pt x="50" y="7"/>
                    <a:pt x="47" y="5"/>
                  </a:cubicBezTo>
                  <a:cubicBezTo>
                    <a:pt x="44" y="3"/>
                    <a:pt x="40" y="2"/>
                    <a:pt x="36" y="1"/>
                  </a:cubicBezTo>
                  <a:cubicBezTo>
                    <a:pt x="32" y="1"/>
                    <a:pt x="27" y="0"/>
                    <a:pt x="23" y="0"/>
                  </a:cubicBezTo>
                  <a:cubicBezTo>
                    <a:pt x="21" y="0"/>
                    <a:pt x="19" y="0"/>
                    <a:pt x="17" y="0"/>
                  </a:cubicBezTo>
                  <a:cubicBezTo>
                    <a:pt x="15" y="0"/>
                    <a:pt x="13" y="0"/>
                    <a:pt x="11" y="1"/>
                  </a:cubicBezTo>
                  <a:cubicBezTo>
                    <a:pt x="9" y="1"/>
                    <a:pt x="7" y="1"/>
                    <a:pt x="5" y="1"/>
                  </a:cubicBezTo>
                  <a:cubicBezTo>
                    <a:pt x="3" y="1"/>
                    <a:pt x="2" y="2"/>
                    <a:pt x="0" y="2"/>
                  </a:cubicBezTo>
                  <a:cubicBezTo>
                    <a:pt x="0" y="83"/>
                    <a:pt x="0" y="83"/>
                    <a:pt x="0" y="83"/>
                  </a:cubicBezTo>
                  <a:cubicBezTo>
                    <a:pt x="2" y="84"/>
                    <a:pt x="3" y="84"/>
                    <a:pt x="5" y="84"/>
                  </a:cubicBezTo>
                  <a:cubicBezTo>
                    <a:pt x="7" y="85"/>
                    <a:pt x="9" y="85"/>
                    <a:pt x="11" y="85"/>
                  </a:cubicBezTo>
                  <a:cubicBezTo>
                    <a:pt x="13" y="85"/>
                    <a:pt x="15" y="85"/>
                    <a:pt x="17" y="85"/>
                  </a:cubicBezTo>
                  <a:cubicBezTo>
                    <a:pt x="19" y="85"/>
                    <a:pt x="21" y="85"/>
                    <a:pt x="23" y="85"/>
                  </a:cubicBezTo>
                  <a:cubicBezTo>
                    <a:pt x="36" y="85"/>
                    <a:pt x="46" y="83"/>
                    <a:pt x="52"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1" name="Freeform 19">
              <a:extLst>
                <a:ext uri="{FF2B5EF4-FFF2-40B4-BE49-F238E27FC236}">
                  <a16:creationId xmlns:a16="http://schemas.microsoft.com/office/drawing/2014/main" id="{C88F4C2F-142B-4B53-BBDF-B1278AF67A65}"/>
                </a:ext>
              </a:extLst>
            </p:cNvPr>
            <p:cNvSpPr>
              <a:spLocks noEditPoints="1"/>
            </p:cNvSpPr>
            <p:nvPr userDrawn="1"/>
          </p:nvSpPr>
          <p:spPr bwMode="auto">
            <a:xfrm>
              <a:off x="2940" y="535"/>
              <a:ext cx="46" cy="46"/>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1 h 18"/>
                <a:gd name="T12" fmla="*/ 1 w 18"/>
                <a:gd name="T13" fmla="*/ 9 h 18"/>
                <a:gd name="T14" fmla="*/ 9 w 18"/>
                <a:gd name="T15" fmla="*/ 17 h 18"/>
                <a:gd name="T16" fmla="*/ 17 w 18"/>
                <a:gd name="T17" fmla="*/ 9 h 18"/>
                <a:gd name="T18" fmla="*/ 9 w 18"/>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moveTo>
                    <a:pt x="9" y="1"/>
                  </a:moveTo>
                  <a:cubicBezTo>
                    <a:pt x="5" y="1"/>
                    <a:pt x="1" y="5"/>
                    <a:pt x="1" y="9"/>
                  </a:cubicBezTo>
                  <a:cubicBezTo>
                    <a:pt x="1" y="14"/>
                    <a:pt x="5" y="17"/>
                    <a:pt x="9" y="17"/>
                  </a:cubicBezTo>
                  <a:cubicBezTo>
                    <a:pt x="14" y="17"/>
                    <a:pt x="17" y="14"/>
                    <a:pt x="17" y="9"/>
                  </a:cubicBezTo>
                  <a:cubicBezTo>
                    <a:pt x="17" y="5"/>
                    <a:pt x="14" y="1"/>
                    <a:pt x="9"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2" name="Freeform 20">
              <a:extLst>
                <a:ext uri="{FF2B5EF4-FFF2-40B4-BE49-F238E27FC236}">
                  <a16:creationId xmlns:a16="http://schemas.microsoft.com/office/drawing/2014/main" id="{04D69D9C-C865-427B-9CDC-48CD19FB2472}"/>
                </a:ext>
              </a:extLst>
            </p:cNvPr>
            <p:cNvSpPr>
              <a:spLocks noEditPoints="1"/>
            </p:cNvSpPr>
            <p:nvPr userDrawn="1"/>
          </p:nvSpPr>
          <p:spPr bwMode="auto">
            <a:xfrm>
              <a:off x="2955" y="545"/>
              <a:ext cx="21" cy="26"/>
            </a:xfrm>
            <a:custGeom>
              <a:avLst/>
              <a:gdLst>
                <a:gd name="T0" fmla="*/ 5 w 8"/>
                <a:gd name="T1" fmla="*/ 6 h 10"/>
                <a:gd name="T2" fmla="*/ 5 w 8"/>
                <a:gd name="T3" fmla="*/ 7 h 10"/>
                <a:gd name="T4" fmla="*/ 6 w 8"/>
                <a:gd name="T5" fmla="*/ 8 h 10"/>
                <a:gd name="T6" fmla="*/ 7 w 8"/>
                <a:gd name="T7" fmla="*/ 9 h 10"/>
                <a:gd name="T8" fmla="*/ 8 w 8"/>
                <a:gd name="T9" fmla="*/ 10 h 10"/>
                <a:gd name="T10" fmla="*/ 6 w 8"/>
                <a:gd name="T11" fmla="*/ 10 h 10"/>
                <a:gd name="T12" fmla="*/ 5 w 8"/>
                <a:gd name="T13" fmla="*/ 9 h 10"/>
                <a:gd name="T14" fmla="*/ 5 w 8"/>
                <a:gd name="T15" fmla="*/ 8 h 10"/>
                <a:gd name="T16" fmla="*/ 4 w 8"/>
                <a:gd name="T17" fmla="*/ 7 h 10"/>
                <a:gd name="T18" fmla="*/ 3 w 8"/>
                <a:gd name="T19" fmla="*/ 6 h 10"/>
                <a:gd name="T20" fmla="*/ 3 w 8"/>
                <a:gd name="T21" fmla="*/ 6 h 10"/>
                <a:gd name="T22" fmla="*/ 3 w 8"/>
                <a:gd name="T23" fmla="*/ 6 h 10"/>
                <a:gd name="T24" fmla="*/ 1 w 8"/>
                <a:gd name="T25" fmla="*/ 6 h 10"/>
                <a:gd name="T26" fmla="*/ 1 w 8"/>
                <a:gd name="T27" fmla="*/ 10 h 10"/>
                <a:gd name="T28" fmla="*/ 0 w 8"/>
                <a:gd name="T29" fmla="*/ 10 h 10"/>
                <a:gd name="T30" fmla="*/ 0 w 8"/>
                <a:gd name="T31" fmla="*/ 0 h 10"/>
                <a:gd name="T32" fmla="*/ 1 w 8"/>
                <a:gd name="T33" fmla="*/ 0 h 10"/>
                <a:gd name="T34" fmla="*/ 3 w 8"/>
                <a:gd name="T35" fmla="*/ 0 h 10"/>
                <a:gd name="T36" fmla="*/ 6 w 8"/>
                <a:gd name="T37" fmla="*/ 1 h 10"/>
                <a:gd name="T38" fmla="*/ 7 w 8"/>
                <a:gd name="T39" fmla="*/ 3 h 10"/>
                <a:gd name="T40" fmla="*/ 6 w 8"/>
                <a:gd name="T41" fmla="*/ 5 h 10"/>
                <a:gd name="T42" fmla="*/ 5 w 8"/>
                <a:gd name="T43" fmla="*/ 6 h 10"/>
                <a:gd name="T44" fmla="*/ 3 w 8"/>
                <a:gd name="T45" fmla="*/ 1 h 10"/>
                <a:gd name="T46" fmla="*/ 1 w 8"/>
                <a:gd name="T47" fmla="*/ 1 h 10"/>
                <a:gd name="T48" fmla="*/ 1 w 8"/>
                <a:gd name="T49" fmla="*/ 5 h 10"/>
                <a:gd name="T50" fmla="*/ 2 w 8"/>
                <a:gd name="T51" fmla="*/ 5 h 10"/>
                <a:gd name="T52" fmla="*/ 4 w 8"/>
                <a:gd name="T53" fmla="*/ 5 h 10"/>
                <a:gd name="T54" fmla="*/ 5 w 8"/>
                <a:gd name="T55" fmla="*/ 5 h 10"/>
                <a:gd name="T56" fmla="*/ 5 w 8"/>
                <a:gd name="T57" fmla="*/ 4 h 10"/>
                <a:gd name="T58" fmla="*/ 5 w 8"/>
                <a:gd name="T59" fmla="*/ 3 h 10"/>
                <a:gd name="T60" fmla="*/ 5 w 8"/>
                <a:gd name="T61" fmla="*/ 2 h 10"/>
                <a:gd name="T62" fmla="*/ 5 w 8"/>
                <a:gd name="T63" fmla="*/ 2 h 10"/>
                <a:gd name="T64" fmla="*/ 4 w 8"/>
                <a:gd name="T65" fmla="*/ 1 h 10"/>
                <a:gd name="T66" fmla="*/ 3 w 8"/>
                <a:gd name="T6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10">
                  <a:moveTo>
                    <a:pt x="5" y="6"/>
                  </a:moveTo>
                  <a:cubicBezTo>
                    <a:pt x="5" y="6"/>
                    <a:pt x="5" y="6"/>
                    <a:pt x="5" y="7"/>
                  </a:cubicBezTo>
                  <a:cubicBezTo>
                    <a:pt x="6" y="7"/>
                    <a:pt x="6" y="7"/>
                    <a:pt x="6" y="8"/>
                  </a:cubicBezTo>
                  <a:cubicBezTo>
                    <a:pt x="6" y="8"/>
                    <a:pt x="7" y="8"/>
                    <a:pt x="7" y="9"/>
                  </a:cubicBezTo>
                  <a:cubicBezTo>
                    <a:pt x="7" y="9"/>
                    <a:pt x="7" y="10"/>
                    <a:pt x="8" y="10"/>
                  </a:cubicBezTo>
                  <a:cubicBezTo>
                    <a:pt x="6" y="10"/>
                    <a:pt x="6" y="10"/>
                    <a:pt x="6" y="10"/>
                  </a:cubicBezTo>
                  <a:cubicBezTo>
                    <a:pt x="6" y="10"/>
                    <a:pt x="6" y="9"/>
                    <a:pt x="5" y="9"/>
                  </a:cubicBezTo>
                  <a:cubicBezTo>
                    <a:pt x="5" y="9"/>
                    <a:pt x="5" y="8"/>
                    <a:pt x="5" y="8"/>
                  </a:cubicBezTo>
                  <a:cubicBezTo>
                    <a:pt x="4" y="7"/>
                    <a:pt x="4" y="7"/>
                    <a:pt x="4" y="7"/>
                  </a:cubicBezTo>
                  <a:cubicBezTo>
                    <a:pt x="4" y="7"/>
                    <a:pt x="4" y="6"/>
                    <a:pt x="3" y="6"/>
                  </a:cubicBezTo>
                  <a:cubicBezTo>
                    <a:pt x="3" y="6"/>
                    <a:pt x="3" y="6"/>
                    <a:pt x="3" y="6"/>
                  </a:cubicBezTo>
                  <a:cubicBezTo>
                    <a:pt x="3" y="6"/>
                    <a:pt x="3" y="6"/>
                    <a:pt x="3" y="6"/>
                  </a:cubicBezTo>
                  <a:cubicBezTo>
                    <a:pt x="1" y="6"/>
                    <a:pt x="1" y="6"/>
                    <a:pt x="1" y="6"/>
                  </a:cubicBezTo>
                  <a:cubicBezTo>
                    <a:pt x="1" y="10"/>
                    <a:pt x="1" y="10"/>
                    <a:pt x="1" y="10"/>
                  </a:cubicBezTo>
                  <a:cubicBezTo>
                    <a:pt x="0" y="10"/>
                    <a:pt x="0" y="10"/>
                    <a:pt x="0" y="10"/>
                  </a:cubicBezTo>
                  <a:cubicBezTo>
                    <a:pt x="0" y="0"/>
                    <a:pt x="0" y="0"/>
                    <a:pt x="0" y="0"/>
                  </a:cubicBezTo>
                  <a:cubicBezTo>
                    <a:pt x="0" y="0"/>
                    <a:pt x="1" y="0"/>
                    <a:pt x="1" y="0"/>
                  </a:cubicBezTo>
                  <a:cubicBezTo>
                    <a:pt x="2" y="0"/>
                    <a:pt x="2" y="0"/>
                    <a:pt x="3" y="0"/>
                  </a:cubicBezTo>
                  <a:cubicBezTo>
                    <a:pt x="4" y="0"/>
                    <a:pt x="5" y="0"/>
                    <a:pt x="6" y="1"/>
                  </a:cubicBezTo>
                  <a:cubicBezTo>
                    <a:pt x="7" y="1"/>
                    <a:pt x="7" y="2"/>
                    <a:pt x="7" y="3"/>
                  </a:cubicBezTo>
                  <a:cubicBezTo>
                    <a:pt x="7" y="4"/>
                    <a:pt x="7" y="4"/>
                    <a:pt x="6" y="5"/>
                  </a:cubicBezTo>
                  <a:cubicBezTo>
                    <a:pt x="6" y="5"/>
                    <a:pt x="6" y="6"/>
                    <a:pt x="5" y="6"/>
                  </a:cubicBezTo>
                  <a:moveTo>
                    <a:pt x="3" y="1"/>
                  </a:moveTo>
                  <a:cubicBezTo>
                    <a:pt x="2" y="1"/>
                    <a:pt x="2" y="1"/>
                    <a:pt x="1" y="1"/>
                  </a:cubicBezTo>
                  <a:cubicBezTo>
                    <a:pt x="1" y="5"/>
                    <a:pt x="1" y="5"/>
                    <a:pt x="1" y="5"/>
                  </a:cubicBezTo>
                  <a:cubicBezTo>
                    <a:pt x="2" y="5"/>
                    <a:pt x="2" y="5"/>
                    <a:pt x="2" y="5"/>
                  </a:cubicBezTo>
                  <a:cubicBezTo>
                    <a:pt x="3" y="5"/>
                    <a:pt x="3" y="5"/>
                    <a:pt x="4" y="5"/>
                  </a:cubicBezTo>
                  <a:cubicBezTo>
                    <a:pt x="4" y="5"/>
                    <a:pt x="4" y="5"/>
                    <a:pt x="5" y="5"/>
                  </a:cubicBezTo>
                  <a:cubicBezTo>
                    <a:pt x="5" y="4"/>
                    <a:pt x="5" y="4"/>
                    <a:pt x="5" y="4"/>
                  </a:cubicBezTo>
                  <a:cubicBezTo>
                    <a:pt x="5" y="4"/>
                    <a:pt x="5" y="3"/>
                    <a:pt x="5" y="3"/>
                  </a:cubicBezTo>
                  <a:cubicBezTo>
                    <a:pt x="5" y="3"/>
                    <a:pt x="5" y="2"/>
                    <a:pt x="5" y="2"/>
                  </a:cubicBezTo>
                  <a:cubicBezTo>
                    <a:pt x="5" y="2"/>
                    <a:pt x="5" y="2"/>
                    <a:pt x="5" y="2"/>
                  </a:cubicBezTo>
                  <a:cubicBezTo>
                    <a:pt x="4" y="1"/>
                    <a:pt x="4" y="1"/>
                    <a:pt x="4" y="1"/>
                  </a:cubicBezTo>
                  <a:cubicBezTo>
                    <a:pt x="3" y="1"/>
                    <a:pt x="3" y="1"/>
                    <a:pt x="3"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4101" name="Straight Connector 4100">
            <a:extLst>
              <a:ext uri="{FF2B5EF4-FFF2-40B4-BE49-F238E27FC236}">
                <a16:creationId xmlns:a16="http://schemas.microsoft.com/office/drawing/2014/main" id="{1E78735B-F332-4684-9746-FA1C30A10A8B}"/>
              </a:ext>
            </a:extLst>
          </p:cNvPr>
          <p:cNvCxnSpPr>
            <a:cxnSpLocks/>
          </p:cNvCxnSpPr>
          <p:nvPr userDrawn="1"/>
        </p:nvCxnSpPr>
        <p:spPr>
          <a:xfrm>
            <a:off x="1238250" y="6243657"/>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48D10C8-0016-4E0D-B157-0A4147CA8929}"/>
              </a:ext>
            </a:extLst>
          </p:cNvPr>
          <p:cNvCxnSpPr>
            <a:cxnSpLocks/>
          </p:cNvCxnSpPr>
          <p:nvPr userDrawn="1"/>
        </p:nvCxnSpPr>
        <p:spPr>
          <a:xfrm>
            <a:off x="0" y="6243657"/>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0" name="Freeform: Shape 239">
            <a:extLst>
              <a:ext uri="{FF2B5EF4-FFF2-40B4-BE49-F238E27FC236}">
                <a16:creationId xmlns:a16="http://schemas.microsoft.com/office/drawing/2014/main" id="{844FA9FA-8CF0-4C92-9DA5-7FB3AEF62DFB}"/>
              </a:ext>
            </a:extLst>
          </p:cNvPr>
          <p:cNvSpPr/>
          <p:nvPr userDrawn="1"/>
        </p:nvSpPr>
        <p:spPr>
          <a:xfrm>
            <a:off x="7305018" y="-1"/>
            <a:ext cx="4886982" cy="6858000"/>
          </a:xfrm>
          <a:custGeom>
            <a:avLst/>
            <a:gdLst>
              <a:gd name="connsiteX0" fmla="*/ 4886982 w 4886982"/>
              <a:gd name="connsiteY0" fmla="*/ 4075487 h 6858000"/>
              <a:gd name="connsiteX1" fmla="*/ 4886982 w 4886982"/>
              <a:gd name="connsiteY1" fmla="*/ 6858000 h 6858000"/>
              <a:gd name="connsiteX2" fmla="*/ 3997005 w 4886982"/>
              <a:gd name="connsiteY2" fmla="*/ 6858000 h 6858000"/>
              <a:gd name="connsiteX3" fmla="*/ 4795436 w 4886982"/>
              <a:gd name="connsiteY3" fmla="*/ 4220838 h 6858000"/>
              <a:gd name="connsiteX4" fmla="*/ 4859136 w 4886982"/>
              <a:gd name="connsiteY4" fmla="*/ 4099970 h 6858000"/>
              <a:gd name="connsiteX5" fmla="*/ 4460406 w 4886982"/>
              <a:gd name="connsiteY5" fmla="*/ 3809447 h 6858000"/>
              <a:gd name="connsiteX6" fmla="*/ 4565463 w 4886982"/>
              <a:gd name="connsiteY6" fmla="*/ 3854971 h 6858000"/>
              <a:gd name="connsiteX7" fmla="*/ 4570692 w 4886982"/>
              <a:gd name="connsiteY7" fmla="*/ 4126755 h 6858000"/>
              <a:gd name="connsiteX8" fmla="*/ 3264033 w 4886982"/>
              <a:gd name="connsiteY8" fmla="*/ 6567593 h 6858000"/>
              <a:gd name="connsiteX9" fmla="*/ 2958642 w 4886982"/>
              <a:gd name="connsiteY9" fmla="*/ 6732965 h 6858000"/>
              <a:gd name="connsiteX10" fmla="*/ 2725690 w 4886982"/>
              <a:gd name="connsiteY10" fmla="*/ 6640764 h 6858000"/>
              <a:gd name="connsiteX11" fmla="*/ 2210867 w 4886982"/>
              <a:gd name="connsiteY11" fmla="*/ 6209565 h 6858000"/>
              <a:gd name="connsiteX12" fmla="*/ 1779671 w 4886982"/>
              <a:gd name="connsiteY12" fmla="*/ 5694744 h 6858000"/>
              <a:gd name="connsiteX13" fmla="*/ 1852844 w 4886982"/>
              <a:gd name="connsiteY13" fmla="*/ 5156401 h 6858000"/>
              <a:gd name="connsiteX14" fmla="*/ 4293679 w 4886982"/>
              <a:gd name="connsiteY14" fmla="*/ 3849745 h 6858000"/>
              <a:gd name="connsiteX15" fmla="*/ 4422712 w 4886982"/>
              <a:gd name="connsiteY15" fmla="*/ 3810218 h 6858000"/>
              <a:gd name="connsiteX16" fmla="*/ 4460406 w 4886982"/>
              <a:gd name="connsiteY16" fmla="*/ 3809447 h 6858000"/>
              <a:gd name="connsiteX17" fmla="*/ 1452117 w 4886982"/>
              <a:gd name="connsiteY17" fmla="*/ 2422204 h 6858000"/>
              <a:gd name="connsiteX18" fmla="*/ 1495596 w 4886982"/>
              <a:gd name="connsiteY18" fmla="*/ 2422631 h 6858000"/>
              <a:gd name="connsiteX19" fmla="*/ 1552313 w 4886982"/>
              <a:gd name="connsiteY19" fmla="*/ 2430715 h 6858000"/>
              <a:gd name="connsiteX20" fmla="*/ 4202212 w 4886982"/>
              <a:gd name="connsiteY20" fmla="*/ 3233002 h 6858000"/>
              <a:gd name="connsiteX21" fmla="*/ 4392985 w 4886982"/>
              <a:gd name="connsiteY21" fmla="*/ 3429001 h 6858000"/>
              <a:gd name="connsiteX22" fmla="*/ 4202212 w 4886982"/>
              <a:gd name="connsiteY22" fmla="*/ 3624999 h 6858000"/>
              <a:gd name="connsiteX23" fmla="*/ 1552313 w 4886982"/>
              <a:gd name="connsiteY23" fmla="*/ 4427286 h 6858000"/>
              <a:gd name="connsiteX24" fmla="*/ 1495597 w 4886982"/>
              <a:gd name="connsiteY24" fmla="*/ 4435372 h 6858000"/>
              <a:gd name="connsiteX25" fmla="*/ 1121117 w 4886982"/>
              <a:gd name="connsiteY25" fmla="*/ 4098009 h 6858000"/>
              <a:gd name="connsiteX26" fmla="*/ 1061010 w 4886982"/>
              <a:gd name="connsiteY26" fmla="*/ 3429001 h 6858000"/>
              <a:gd name="connsiteX27" fmla="*/ 1121117 w 4886982"/>
              <a:gd name="connsiteY27" fmla="*/ 2759994 h 6858000"/>
              <a:gd name="connsiteX28" fmla="*/ 1452117 w 4886982"/>
              <a:gd name="connsiteY28" fmla="*/ 2422204 h 6858000"/>
              <a:gd name="connsiteX29" fmla="*/ 2961256 w 4886982"/>
              <a:gd name="connsiteY29" fmla="*/ 125037 h 6858000"/>
              <a:gd name="connsiteX30" fmla="*/ 3266647 w 4886982"/>
              <a:gd name="connsiteY30" fmla="*/ 290411 h 6858000"/>
              <a:gd name="connsiteX31" fmla="*/ 4573304 w 4886982"/>
              <a:gd name="connsiteY31" fmla="*/ 2731246 h 6858000"/>
              <a:gd name="connsiteX32" fmla="*/ 4568077 w 4886982"/>
              <a:gd name="connsiteY32" fmla="*/ 3003030 h 6858000"/>
              <a:gd name="connsiteX33" fmla="*/ 4425325 w 4886982"/>
              <a:gd name="connsiteY33" fmla="*/ 3047783 h 6858000"/>
              <a:gd name="connsiteX34" fmla="*/ 4296291 w 4886982"/>
              <a:gd name="connsiteY34" fmla="*/ 3008259 h 6858000"/>
              <a:gd name="connsiteX35" fmla="*/ 1855456 w 4886982"/>
              <a:gd name="connsiteY35" fmla="*/ 1701600 h 6858000"/>
              <a:gd name="connsiteX36" fmla="*/ 1782283 w 4886982"/>
              <a:gd name="connsiteY36" fmla="*/ 1163257 h 6858000"/>
              <a:gd name="connsiteX37" fmla="*/ 2213479 w 4886982"/>
              <a:gd name="connsiteY37" fmla="*/ 648434 h 6858000"/>
              <a:gd name="connsiteX38" fmla="*/ 2728304 w 4886982"/>
              <a:gd name="connsiteY38" fmla="*/ 217239 h 6858000"/>
              <a:gd name="connsiteX39" fmla="*/ 2961256 w 4886982"/>
              <a:gd name="connsiteY39" fmla="*/ 125037 h 6858000"/>
              <a:gd name="connsiteX40" fmla="*/ 3996213 w 4886982"/>
              <a:gd name="connsiteY40" fmla="*/ 1 h 6858000"/>
              <a:gd name="connsiteX41" fmla="*/ 4886982 w 4886982"/>
              <a:gd name="connsiteY41" fmla="*/ 1 h 6858000"/>
              <a:gd name="connsiteX42" fmla="*/ 4886982 w 4886982"/>
              <a:gd name="connsiteY42" fmla="*/ 2785130 h 6858000"/>
              <a:gd name="connsiteX43" fmla="*/ 4859136 w 4886982"/>
              <a:gd name="connsiteY43" fmla="*/ 2760647 h 6858000"/>
              <a:gd name="connsiteX44" fmla="*/ 4795436 w 4886982"/>
              <a:gd name="connsiteY44" fmla="*/ 2639780 h 6858000"/>
              <a:gd name="connsiteX45" fmla="*/ 1366931 w 4886982"/>
              <a:gd name="connsiteY45" fmla="*/ 0 h 6858000"/>
              <a:gd name="connsiteX46" fmla="*/ 2179758 w 4886982"/>
              <a:gd name="connsiteY46" fmla="*/ 0 h 6858000"/>
              <a:gd name="connsiteX47" fmla="*/ 2170737 w 4886982"/>
              <a:gd name="connsiteY47" fmla="*/ 7090 h 6858000"/>
              <a:gd name="connsiteX48" fmla="*/ 556638 w 4886982"/>
              <a:gd name="connsiteY48" fmla="*/ 3429000 h 6858000"/>
              <a:gd name="connsiteX49" fmla="*/ 2170737 w 4886982"/>
              <a:gd name="connsiteY49" fmla="*/ 6851755 h 6858000"/>
              <a:gd name="connsiteX50" fmla="*/ 2178687 w 4886982"/>
              <a:gd name="connsiteY50" fmla="*/ 6857999 h 6858000"/>
              <a:gd name="connsiteX51" fmla="*/ 1365137 w 4886982"/>
              <a:gd name="connsiteY51" fmla="*/ 6857999 h 6858000"/>
              <a:gd name="connsiteX52" fmla="*/ 1197511 w 4886982"/>
              <a:gd name="connsiteY52" fmla="*/ 6675142 h 6858000"/>
              <a:gd name="connsiteX53" fmla="*/ 0 w 4886982"/>
              <a:gd name="connsiteY53" fmla="*/ 3429000 h 6858000"/>
              <a:gd name="connsiteX54" fmla="*/ 1197511 w 4886982"/>
              <a:gd name="connsiteY54" fmla="*/ 18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86982" h="6858000">
                <a:moveTo>
                  <a:pt x="4886982" y="4075487"/>
                </a:moveTo>
                <a:lnTo>
                  <a:pt x="4886982" y="6858000"/>
                </a:lnTo>
                <a:lnTo>
                  <a:pt x="3997005" y="6858000"/>
                </a:lnTo>
                <a:lnTo>
                  <a:pt x="4795436" y="4220838"/>
                </a:lnTo>
                <a:cubicBezTo>
                  <a:pt x="4807196" y="4186864"/>
                  <a:pt x="4827449" y="4139170"/>
                  <a:pt x="4859136" y="4099970"/>
                </a:cubicBezTo>
                <a:close/>
                <a:moveTo>
                  <a:pt x="4460406" y="3809447"/>
                </a:moveTo>
                <a:cubicBezTo>
                  <a:pt x="4498089" y="3811851"/>
                  <a:pt x="4535083" y="3824591"/>
                  <a:pt x="4565463" y="3854971"/>
                </a:cubicBezTo>
                <a:cubicBezTo>
                  <a:pt x="4646477" y="3935984"/>
                  <a:pt x="4602049" y="4064035"/>
                  <a:pt x="4570692" y="4126755"/>
                </a:cubicBezTo>
                <a:lnTo>
                  <a:pt x="3264033" y="6567593"/>
                </a:lnTo>
                <a:cubicBezTo>
                  <a:pt x="3264033" y="6567593"/>
                  <a:pt x="3159665" y="6746930"/>
                  <a:pt x="2958642" y="6732965"/>
                </a:cubicBezTo>
                <a:cubicBezTo>
                  <a:pt x="2891635" y="6728311"/>
                  <a:pt x="2813889" y="6702177"/>
                  <a:pt x="2725690" y="6640764"/>
                </a:cubicBezTo>
                <a:cubicBezTo>
                  <a:pt x="2545373" y="6512711"/>
                  <a:pt x="2372893" y="6371594"/>
                  <a:pt x="2210867" y="6209565"/>
                </a:cubicBezTo>
                <a:cubicBezTo>
                  <a:pt x="2048843" y="6050156"/>
                  <a:pt x="1905110" y="5875063"/>
                  <a:pt x="1779671" y="5694744"/>
                </a:cubicBezTo>
                <a:cubicBezTo>
                  <a:pt x="1534019" y="5341946"/>
                  <a:pt x="1852844" y="5156401"/>
                  <a:pt x="1852844" y="5156401"/>
                </a:cubicBezTo>
                <a:lnTo>
                  <a:pt x="4293679" y="3849745"/>
                </a:lnTo>
                <a:cubicBezTo>
                  <a:pt x="4325039" y="3834065"/>
                  <a:pt x="4372732" y="3815118"/>
                  <a:pt x="4422712" y="3810218"/>
                </a:cubicBezTo>
                <a:cubicBezTo>
                  <a:pt x="4435207" y="3808993"/>
                  <a:pt x="4447844" y="3808646"/>
                  <a:pt x="4460406" y="3809447"/>
                </a:cubicBezTo>
                <a:close/>
                <a:moveTo>
                  <a:pt x="1452117" y="2422204"/>
                </a:moveTo>
                <a:cubicBezTo>
                  <a:pt x="1467990" y="2421493"/>
                  <a:pt x="1482657" y="2421803"/>
                  <a:pt x="1495596" y="2422631"/>
                </a:cubicBezTo>
                <a:cubicBezTo>
                  <a:pt x="1530100" y="2424836"/>
                  <a:pt x="1552313" y="2430715"/>
                  <a:pt x="1552313" y="2430715"/>
                </a:cubicBezTo>
                <a:lnTo>
                  <a:pt x="4202212" y="3233002"/>
                </a:lnTo>
                <a:cubicBezTo>
                  <a:pt x="4270159" y="3256521"/>
                  <a:pt x="4392985" y="3314016"/>
                  <a:pt x="4392985" y="3429001"/>
                </a:cubicBezTo>
                <a:cubicBezTo>
                  <a:pt x="4392985" y="3543986"/>
                  <a:pt x="4270159" y="3601480"/>
                  <a:pt x="4202212" y="3624999"/>
                </a:cubicBezTo>
                <a:lnTo>
                  <a:pt x="1552313" y="4427286"/>
                </a:lnTo>
                <a:cubicBezTo>
                  <a:pt x="1552313" y="4427286"/>
                  <a:pt x="1530101" y="4433166"/>
                  <a:pt x="1495597" y="4435372"/>
                </a:cubicBezTo>
                <a:cubicBezTo>
                  <a:pt x="1392085" y="4441987"/>
                  <a:pt x="1177955" y="4415528"/>
                  <a:pt x="1121117" y="4098009"/>
                </a:cubicBezTo>
                <a:cubicBezTo>
                  <a:pt x="1081917" y="3881105"/>
                  <a:pt x="1061010" y="3656360"/>
                  <a:pt x="1061010" y="3429001"/>
                </a:cubicBezTo>
                <a:cubicBezTo>
                  <a:pt x="1061010" y="3201643"/>
                  <a:pt x="1081917" y="2976896"/>
                  <a:pt x="1121117" y="2759994"/>
                </a:cubicBezTo>
                <a:cubicBezTo>
                  <a:pt x="1170851" y="2482166"/>
                  <a:pt x="1341010" y="2427178"/>
                  <a:pt x="1452117" y="2422204"/>
                </a:cubicBezTo>
                <a:close/>
                <a:moveTo>
                  <a:pt x="2961256" y="125037"/>
                </a:moveTo>
                <a:cubicBezTo>
                  <a:pt x="3162277" y="111072"/>
                  <a:pt x="3266647" y="290411"/>
                  <a:pt x="3266647" y="290411"/>
                </a:cubicBezTo>
                <a:lnTo>
                  <a:pt x="4573304" y="2731246"/>
                </a:lnTo>
                <a:cubicBezTo>
                  <a:pt x="4602049" y="2796580"/>
                  <a:pt x="4649090" y="2924630"/>
                  <a:pt x="4568077" y="3003030"/>
                </a:cubicBezTo>
                <a:cubicBezTo>
                  <a:pt x="4527570" y="3043537"/>
                  <a:pt x="4475304" y="3052683"/>
                  <a:pt x="4425325" y="3047783"/>
                </a:cubicBezTo>
                <a:cubicBezTo>
                  <a:pt x="4375346" y="3042883"/>
                  <a:pt x="4327653" y="3023938"/>
                  <a:pt x="4296291" y="3008259"/>
                </a:cubicBezTo>
                <a:lnTo>
                  <a:pt x="1855456" y="1701600"/>
                </a:lnTo>
                <a:cubicBezTo>
                  <a:pt x="1855456" y="1701600"/>
                  <a:pt x="1536634" y="1516055"/>
                  <a:pt x="1782283" y="1163257"/>
                </a:cubicBezTo>
                <a:cubicBezTo>
                  <a:pt x="1907723" y="982940"/>
                  <a:pt x="2051455" y="810460"/>
                  <a:pt x="2213479" y="648434"/>
                </a:cubicBezTo>
                <a:cubicBezTo>
                  <a:pt x="2372893" y="486410"/>
                  <a:pt x="2547985" y="342677"/>
                  <a:pt x="2728304" y="217239"/>
                </a:cubicBezTo>
                <a:cubicBezTo>
                  <a:pt x="2816503" y="155825"/>
                  <a:pt x="2894249" y="129692"/>
                  <a:pt x="2961256" y="125037"/>
                </a:cubicBezTo>
                <a:close/>
                <a:moveTo>
                  <a:pt x="3996213" y="1"/>
                </a:moveTo>
                <a:lnTo>
                  <a:pt x="4886982" y="1"/>
                </a:lnTo>
                <a:lnTo>
                  <a:pt x="4886982" y="2785130"/>
                </a:lnTo>
                <a:lnTo>
                  <a:pt x="4859136" y="2760647"/>
                </a:lnTo>
                <a:cubicBezTo>
                  <a:pt x="4827449" y="2721446"/>
                  <a:pt x="4807196" y="2673754"/>
                  <a:pt x="4795436" y="2639780"/>
                </a:cubicBezTo>
                <a:close/>
                <a:moveTo>
                  <a:pt x="1366931" y="0"/>
                </a:moveTo>
                <a:lnTo>
                  <a:pt x="2179758" y="0"/>
                </a:lnTo>
                <a:lnTo>
                  <a:pt x="2170737" y="7090"/>
                </a:lnTo>
                <a:cubicBezTo>
                  <a:pt x="1185058" y="820596"/>
                  <a:pt x="556638" y="2051620"/>
                  <a:pt x="556638" y="3429000"/>
                </a:cubicBezTo>
                <a:cubicBezTo>
                  <a:pt x="556638" y="4807850"/>
                  <a:pt x="1185058" y="6038690"/>
                  <a:pt x="2170737" y="6851755"/>
                </a:cubicBezTo>
                <a:lnTo>
                  <a:pt x="2178687" y="6857999"/>
                </a:lnTo>
                <a:lnTo>
                  <a:pt x="1365137" y="6857999"/>
                </a:lnTo>
                <a:lnTo>
                  <a:pt x="1197511" y="6675142"/>
                </a:lnTo>
                <a:cubicBezTo>
                  <a:pt x="450894" y="5802383"/>
                  <a:pt x="0" y="4668692"/>
                  <a:pt x="0" y="3429000"/>
                </a:cubicBezTo>
                <a:cubicBezTo>
                  <a:pt x="0" y="2190484"/>
                  <a:pt x="450894" y="1057439"/>
                  <a:pt x="1197511" y="184799"/>
                </a:cubicBezTo>
                <a:close/>
              </a:path>
            </a:pathLst>
          </a:custGeom>
          <a:gradFill flip="none" rotWithShape="1">
            <a:gsLst>
              <a:gs pos="29000">
                <a:schemeClr val="accent1"/>
              </a:gs>
              <a:gs pos="100000">
                <a:schemeClr val="accent1">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203" name="Freeform: Shape 202">
            <a:extLst>
              <a:ext uri="{FF2B5EF4-FFF2-40B4-BE49-F238E27FC236}">
                <a16:creationId xmlns:a16="http://schemas.microsoft.com/office/drawing/2014/main" id="{DEB083EE-01B7-4E56-BBD0-4C39D9AD682F}"/>
              </a:ext>
            </a:extLst>
          </p:cNvPr>
          <p:cNvSpPr/>
          <p:nvPr userDrawn="1"/>
        </p:nvSpPr>
        <p:spPr>
          <a:xfrm>
            <a:off x="6752570" y="0"/>
            <a:ext cx="5439431" cy="6858000"/>
          </a:xfrm>
          <a:custGeom>
            <a:avLst/>
            <a:gdLst>
              <a:gd name="connsiteX0" fmla="*/ 5012856 w 5439431"/>
              <a:gd name="connsiteY0" fmla="*/ 3809447 h 6858000"/>
              <a:gd name="connsiteX1" fmla="*/ 4975162 w 5439431"/>
              <a:gd name="connsiteY1" fmla="*/ 3810218 h 6858000"/>
              <a:gd name="connsiteX2" fmla="*/ 4846129 w 5439431"/>
              <a:gd name="connsiteY2" fmla="*/ 3849745 h 6858000"/>
              <a:gd name="connsiteX3" fmla="*/ 2405294 w 5439431"/>
              <a:gd name="connsiteY3" fmla="*/ 5156401 h 6858000"/>
              <a:gd name="connsiteX4" fmla="*/ 2332121 w 5439431"/>
              <a:gd name="connsiteY4" fmla="*/ 5694744 h 6858000"/>
              <a:gd name="connsiteX5" fmla="*/ 2763317 w 5439431"/>
              <a:gd name="connsiteY5" fmla="*/ 6209565 h 6858000"/>
              <a:gd name="connsiteX6" fmla="*/ 3278140 w 5439431"/>
              <a:gd name="connsiteY6" fmla="*/ 6640764 h 6858000"/>
              <a:gd name="connsiteX7" fmla="*/ 3511092 w 5439431"/>
              <a:gd name="connsiteY7" fmla="*/ 6732965 h 6858000"/>
              <a:gd name="connsiteX8" fmla="*/ 3816483 w 5439431"/>
              <a:gd name="connsiteY8" fmla="*/ 6567593 h 6858000"/>
              <a:gd name="connsiteX9" fmla="*/ 5123142 w 5439431"/>
              <a:gd name="connsiteY9" fmla="*/ 4126755 h 6858000"/>
              <a:gd name="connsiteX10" fmla="*/ 5117913 w 5439431"/>
              <a:gd name="connsiteY10" fmla="*/ 3854971 h 6858000"/>
              <a:gd name="connsiteX11" fmla="*/ 5012856 w 5439431"/>
              <a:gd name="connsiteY11" fmla="*/ 3809447 h 6858000"/>
              <a:gd name="connsiteX12" fmla="*/ 2004567 w 5439431"/>
              <a:gd name="connsiteY12" fmla="*/ 2422204 h 6858000"/>
              <a:gd name="connsiteX13" fmla="*/ 1673567 w 5439431"/>
              <a:gd name="connsiteY13" fmla="*/ 2759994 h 6858000"/>
              <a:gd name="connsiteX14" fmla="*/ 1613460 w 5439431"/>
              <a:gd name="connsiteY14" fmla="*/ 3429001 h 6858000"/>
              <a:gd name="connsiteX15" fmla="*/ 1673567 w 5439431"/>
              <a:gd name="connsiteY15" fmla="*/ 4098009 h 6858000"/>
              <a:gd name="connsiteX16" fmla="*/ 2048047 w 5439431"/>
              <a:gd name="connsiteY16" fmla="*/ 4435372 h 6858000"/>
              <a:gd name="connsiteX17" fmla="*/ 2104763 w 5439431"/>
              <a:gd name="connsiteY17" fmla="*/ 4427286 h 6858000"/>
              <a:gd name="connsiteX18" fmla="*/ 4754662 w 5439431"/>
              <a:gd name="connsiteY18" fmla="*/ 3624999 h 6858000"/>
              <a:gd name="connsiteX19" fmla="*/ 4945435 w 5439431"/>
              <a:gd name="connsiteY19" fmla="*/ 3429001 h 6858000"/>
              <a:gd name="connsiteX20" fmla="*/ 4754662 w 5439431"/>
              <a:gd name="connsiteY20" fmla="*/ 3233002 h 6858000"/>
              <a:gd name="connsiteX21" fmla="*/ 2104763 w 5439431"/>
              <a:gd name="connsiteY21" fmla="*/ 2430715 h 6858000"/>
              <a:gd name="connsiteX22" fmla="*/ 2048046 w 5439431"/>
              <a:gd name="connsiteY22" fmla="*/ 2422630 h 6858000"/>
              <a:gd name="connsiteX23" fmla="*/ 2004567 w 5439431"/>
              <a:gd name="connsiteY23" fmla="*/ 2422204 h 6858000"/>
              <a:gd name="connsiteX24" fmla="*/ 3513706 w 5439431"/>
              <a:gd name="connsiteY24" fmla="*/ 125037 h 6858000"/>
              <a:gd name="connsiteX25" fmla="*/ 3280754 w 5439431"/>
              <a:gd name="connsiteY25" fmla="*/ 217239 h 6858000"/>
              <a:gd name="connsiteX26" fmla="*/ 2765929 w 5439431"/>
              <a:gd name="connsiteY26" fmla="*/ 648434 h 6858000"/>
              <a:gd name="connsiteX27" fmla="*/ 2334733 w 5439431"/>
              <a:gd name="connsiteY27" fmla="*/ 1163257 h 6858000"/>
              <a:gd name="connsiteX28" fmla="*/ 2407906 w 5439431"/>
              <a:gd name="connsiteY28" fmla="*/ 1701600 h 6858000"/>
              <a:gd name="connsiteX29" fmla="*/ 4848741 w 5439431"/>
              <a:gd name="connsiteY29" fmla="*/ 3008259 h 6858000"/>
              <a:gd name="connsiteX30" fmla="*/ 4977775 w 5439431"/>
              <a:gd name="connsiteY30" fmla="*/ 3047783 h 6858000"/>
              <a:gd name="connsiteX31" fmla="*/ 5120527 w 5439431"/>
              <a:gd name="connsiteY31" fmla="*/ 3003030 h 6858000"/>
              <a:gd name="connsiteX32" fmla="*/ 5125754 w 5439431"/>
              <a:gd name="connsiteY32" fmla="*/ 2731246 h 6858000"/>
              <a:gd name="connsiteX33" fmla="*/ 3819097 w 5439431"/>
              <a:gd name="connsiteY33" fmla="*/ 290411 h 6858000"/>
              <a:gd name="connsiteX34" fmla="*/ 3513706 w 5439431"/>
              <a:gd name="connsiteY34" fmla="*/ 125037 h 6858000"/>
              <a:gd name="connsiteX35" fmla="*/ 1919381 w 5439431"/>
              <a:gd name="connsiteY35" fmla="*/ 1 h 6858000"/>
              <a:gd name="connsiteX36" fmla="*/ 1749961 w 5439431"/>
              <a:gd name="connsiteY36" fmla="*/ 184799 h 6858000"/>
              <a:gd name="connsiteX37" fmla="*/ 552450 w 5439431"/>
              <a:gd name="connsiteY37" fmla="*/ 3429000 h 6858000"/>
              <a:gd name="connsiteX38" fmla="*/ 1749961 w 5439431"/>
              <a:gd name="connsiteY38" fmla="*/ 6675142 h 6858000"/>
              <a:gd name="connsiteX39" fmla="*/ 1917587 w 5439431"/>
              <a:gd name="connsiteY39" fmla="*/ 6857999 h 6858000"/>
              <a:gd name="connsiteX40" fmla="*/ 2731137 w 5439431"/>
              <a:gd name="connsiteY40" fmla="*/ 6857999 h 6858000"/>
              <a:gd name="connsiteX41" fmla="*/ 2723187 w 5439431"/>
              <a:gd name="connsiteY41" fmla="*/ 6851755 h 6858000"/>
              <a:gd name="connsiteX42" fmla="*/ 1109088 w 5439431"/>
              <a:gd name="connsiteY42" fmla="*/ 3429000 h 6858000"/>
              <a:gd name="connsiteX43" fmla="*/ 2723187 w 5439431"/>
              <a:gd name="connsiteY43" fmla="*/ 7090 h 6858000"/>
              <a:gd name="connsiteX44" fmla="*/ 2732208 w 5439431"/>
              <a:gd name="connsiteY44" fmla="*/ 1 h 6858000"/>
              <a:gd name="connsiteX45" fmla="*/ 1067920 w 5439431"/>
              <a:gd name="connsiteY45" fmla="*/ 0 h 6858000"/>
              <a:gd name="connsiteX46" fmla="*/ 4548662 w 5439431"/>
              <a:gd name="connsiteY46" fmla="*/ 0 h 6858000"/>
              <a:gd name="connsiteX47" fmla="*/ 5347885 w 5439431"/>
              <a:gd name="connsiteY47" fmla="*/ 2639779 h 6858000"/>
              <a:gd name="connsiteX48" fmla="*/ 5411585 w 5439431"/>
              <a:gd name="connsiteY48" fmla="*/ 2760645 h 6858000"/>
              <a:gd name="connsiteX49" fmla="*/ 5439431 w 5439431"/>
              <a:gd name="connsiteY49" fmla="*/ 2785129 h 6858000"/>
              <a:gd name="connsiteX50" fmla="*/ 5439431 w 5439431"/>
              <a:gd name="connsiteY50" fmla="*/ 4075486 h 6858000"/>
              <a:gd name="connsiteX51" fmla="*/ 5411585 w 5439431"/>
              <a:gd name="connsiteY51" fmla="*/ 4099969 h 6858000"/>
              <a:gd name="connsiteX52" fmla="*/ 5347885 w 5439431"/>
              <a:gd name="connsiteY52" fmla="*/ 4220837 h 6858000"/>
              <a:gd name="connsiteX53" fmla="*/ 4549454 w 5439431"/>
              <a:gd name="connsiteY53" fmla="*/ 6857999 h 6858000"/>
              <a:gd name="connsiteX54" fmla="*/ 5439431 w 5439431"/>
              <a:gd name="connsiteY54" fmla="*/ 6857999 h 6858000"/>
              <a:gd name="connsiteX55" fmla="*/ 5439431 w 5439431"/>
              <a:gd name="connsiteY55" fmla="*/ 6858000 h 6858000"/>
              <a:gd name="connsiteX56" fmla="*/ 1066384 w 5439431"/>
              <a:gd name="connsiteY56" fmla="*/ 6858000 h 6858000"/>
              <a:gd name="connsiteX57" fmla="*/ 980174 w 5439431"/>
              <a:gd name="connsiteY57" fmla="*/ 6732010 h 6858000"/>
              <a:gd name="connsiteX58" fmla="*/ 0 w 5439431"/>
              <a:gd name="connsiteY58" fmla="*/ 3429002 h 6858000"/>
              <a:gd name="connsiteX59" fmla="*/ 980174 w 5439431"/>
              <a:gd name="connsiteY59" fmla="*/ 1281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39431" h="6858000">
                <a:moveTo>
                  <a:pt x="5012856" y="3809447"/>
                </a:moveTo>
                <a:cubicBezTo>
                  <a:pt x="5000294" y="3808646"/>
                  <a:pt x="4987657" y="3808993"/>
                  <a:pt x="4975162" y="3810218"/>
                </a:cubicBezTo>
                <a:cubicBezTo>
                  <a:pt x="4925182" y="3815118"/>
                  <a:pt x="4877489" y="3834065"/>
                  <a:pt x="4846129" y="3849745"/>
                </a:cubicBezTo>
                <a:lnTo>
                  <a:pt x="2405294" y="5156401"/>
                </a:lnTo>
                <a:cubicBezTo>
                  <a:pt x="2405294" y="5156401"/>
                  <a:pt x="2086469" y="5341946"/>
                  <a:pt x="2332121" y="5694744"/>
                </a:cubicBezTo>
                <a:cubicBezTo>
                  <a:pt x="2457560" y="5875063"/>
                  <a:pt x="2601293" y="6050156"/>
                  <a:pt x="2763317" y="6209565"/>
                </a:cubicBezTo>
                <a:cubicBezTo>
                  <a:pt x="2925343" y="6371594"/>
                  <a:pt x="3097823" y="6512711"/>
                  <a:pt x="3278140" y="6640764"/>
                </a:cubicBezTo>
                <a:cubicBezTo>
                  <a:pt x="3366339" y="6702177"/>
                  <a:pt x="3444085" y="6728311"/>
                  <a:pt x="3511092" y="6732965"/>
                </a:cubicBezTo>
                <a:cubicBezTo>
                  <a:pt x="3712115" y="6746930"/>
                  <a:pt x="3816483" y="6567593"/>
                  <a:pt x="3816483" y="6567593"/>
                </a:cubicBezTo>
                <a:lnTo>
                  <a:pt x="5123142" y="4126755"/>
                </a:lnTo>
                <a:cubicBezTo>
                  <a:pt x="5154499" y="4064035"/>
                  <a:pt x="5198927" y="3935984"/>
                  <a:pt x="5117913" y="3854971"/>
                </a:cubicBezTo>
                <a:cubicBezTo>
                  <a:pt x="5087533" y="3824591"/>
                  <a:pt x="5050539" y="3811851"/>
                  <a:pt x="5012856" y="3809447"/>
                </a:cubicBezTo>
                <a:close/>
                <a:moveTo>
                  <a:pt x="2004567" y="2422204"/>
                </a:moveTo>
                <a:cubicBezTo>
                  <a:pt x="1893460" y="2427178"/>
                  <a:pt x="1723301" y="2482165"/>
                  <a:pt x="1673567" y="2759994"/>
                </a:cubicBezTo>
                <a:cubicBezTo>
                  <a:pt x="1634367" y="2976896"/>
                  <a:pt x="1613460" y="3201643"/>
                  <a:pt x="1613460" y="3429001"/>
                </a:cubicBezTo>
                <a:cubicBezTo>
                  <a:pt x="1613460" y="3656360"/>
                  <a:pt x="1634367" y="3881105"/>
                  <a:pt x="1673567" y="4098009"/>
                </a:cubicBezTo>
                <a:cubicBezTo>
                  <a:pt x="1730405" y="4415528"/>
                  <a:pt x="1944535" y="4441987"/>
                  <a:pt x="2048047" y="4435372"/>
                </a:cubicBezTo>
                <a:cubicBezTo>
                  <a:pt x="2082551" y="4433166"/>
                  <a:pt x="2104763" y="4427286"/>
                  <a:pt x="2104763" y="4427286"/>
                </a:cubicBezTo>
                <a:lnTo>
                  <a:pt x="4754662" y="3624999"/>
                </a:lnTo>
                <a:cubicBezTo>
                  <a:pt x="4822609" y="3601480"/>
                  <a:pt x="4945435" y="3543986"/>
                  <a:pt x="4945435" y="3429001"/>
                </a:cubicBezTo>
                <a:cubicBezTo>
                  <a:pt x="4945435" y="3314016"/>
                  <a:pt x="4822609" y="3256521"/>
                  <a:pt x="4754662" y="3233002"/>
                </a:cubicBezTo>
                <a:lnTo>
                  <a:pt x="2104763" y="2430715"/>
                </a:lnTo>
                <a:cubicBezTo>
                  <a:pt x="2104763" y="2430715"/>
                  <a:pt x="2082550" y="2424835"/>
                  <a:pt x="2048046" y="2422630"/>
                </a:cubicBezTo>
                <a:cubicBezTo>
                  <a:pt x="2035107" y="2421803"/>
                  <a:pt x="2020440" y="2421493"/>
                  <a:pt x="2004567" y="2422204"/>
                </a:cubicBezTo>
                <a:close/>
                <a:moveTo>
                  <a:pt x="3513706" y="125037"/>
                </a:moveTo>
                <a:cubicBezTo>
                  <a:pt x="3446699" y="129692"/>
                  <a:pt x="3368953" y="155825"/>
                  <a:pt x="3280754" y="217239"/>
                </a:cubicBezTo>
                <a:cubicBezTo>
                  <a:pt x="3100435" y="342677"/>
                  <a:pt x="2925343" y="486410"/>
                  <a:pt x="2765929" y="648434"/>
                </a:cubicBezTo>
                <a:cubicBezTo>
                  <a:pt x="2603905" y="810460"/>
                  <a:pt x="2460173" y="982940"/>
                  <a:pt x="2334733" y="1163257"/>
                </a:cubicBezTo>
                <a:cubicBezTo>
                  <a:pt x="2089084" y="1516055"/>
                  <a:pt x="2407906" y="1701600"/>
                  <a:pt x="2407906" y="1701600"/>
                </a:cubicBezTo>
                <a:lnTo>
                  <a:pt x="4848741" y="3008259"/>
                </a:lnTo>
                <a:cubicBezTo>
                  <a:pt x="4880103" y="3023938"/>
                  <a:pt x="4927796" y="3042883"/>
                  <a:pt x="4977775" y="3047783"/>
                </a:cubicBezTo>
                <a:cubicBezTo>
                  <a:pt x="5027754" y="3052683"/>
                  <a:pt x="5080020" y="3043537"/>
                  <a:pt x="5120527" y="3003030"/>
                </a:cubicBezTo>
                <a:cubicBezTo>
                  <a:pt x="5201540" y="2924630"/>
                  <a:pt x="5154499" y="2796579"/>
                  <a:pt x="5125754" y="2731246"/>
                </a:cubicBezTo>
                <a:lnTo>
                  <a:pt x="3819097" y="290411"/>
                </a:lnTo>
                <a:cubicBezTo>
                  <a:pt x="3819097" y="290411"/>
                  <a:pt x="3714727" y="111072"/>
                  <a:pt x="3513706" y="125037"/>
                </a:cubicBezTo>
                <a:close/>
                <a:moveTo>
                  <a:pt x="1919381" y="1"/>
                </a:moveTo>
                <a:lnTo>
                  <a:pt x="1749961" y="184799"/>
                </a:lnTo>
                <a:cubicBezTo>
                  <a:pt x="1003344" y="1057439"/>
                  <a:pt x="552450" y="2190484"/>
                  <a:pt x="552450" y="3429000"/>
                </a:cubicBezTo>
                <a:cubicBezTo>
                  <a:pt x="552450" y="4668692"/>
                  <a:pt x="1003344" y="5802383"/>
                  <a:pt x="1749961" y="6675142"/>
                </a:cubicBezTo>
                <a:lnTo>
                  <a:pt x="1917587" y="6857999"/>
                </a:lnTo>
                <a:lnTo>
                  <a:pt x="2731137" y="6857999"/>
                </a:lnTo>
                <a:lnTo>
                  <a:pt x="2723187" y="6851755"/>
                </a:lnTo>
                <a:cubicBezTo>
                  <a:pt x="1737508" y="6038690"/>
                  <a:pt x="1109088" y="4807850"/>
                  <a:pt x="1109088" y="3429000"/>
                </a:cubicBezTo>
                <a:cubicBezTo>
                  <a:pt x="1109088" y="2051621"/>
                  <a:pt x="1737508" y="820596"/>
                  <a:pt x="2723187" y="7090"/>
                </a:cubicBezTo>
                <a:lnTo>
                  <a:pt x="2732208" y="1"/>
                </a:lnTo>
                <a:close/>
                <a:moveTo>
                  <a:pt x="1067920" y="0"/>
                </a:moveTo>
                <a:lnTo>
                  <a:pt x="4548662" y="0"/>
                </a:lnTo>
                <a:lnTo>
                  <a:pt x="5347885" y="2639779"/>
                </a:lnTo>
                <a:cubicBezTo>
                  <a:pt x="5359645" y="2673752"/>
                  <a:pt x="5379898" y="2721445"/>
                  <a:pt x="5411585" y="2760645"/>
                </a:cubicBezTo>
                <a:lnTo>
                  <a:pt x="5439431" y="2785129"/>
                </a:lnTo>
                <a:lnTo>
                  <a:pt x="5439431" y="4075486"/>
                </a:lnTo>
                <a:lnTo>
                  <a:pt x="5411585" y="4099969"/>
                </a:lnTo>
                <a:cubicBezTo>
                  <a:pt x="5379898" y="4139169"/>
                  <a:pt x="5359645" y="4186863"/>
                  <a:pt x="5347885" y="4220837"/>
                </a:cubicBezTo>
                <a:lnTo>
                  <a:pt x="4549454" y="6857999"/>
                </a:lnTo>
                <a:lnTo>
                  <a:pt x="5439431" y="6857999"/>
                </a:lnTo>
                <a:lnTo>
                  <a:pt x="5439431" y="6858000"/>
                </a:lnTo>
                <a:lnTo>
                  <a:pt x="1066384" y="6858000"/>
                </a:lnTo>
                <a:lnTo>
                  <a:pt x="980174" y="6732010"/>
                </a:lnTo>
                <a:cubicBezTo>
                  <a:pt x="360308" y="5782773"/>
                  <a:pt x="0" y="4648240"/>
                  <a:pt x="0" y="3429002"/>
                </a:cubicBezTo>
                <a:cubicBezTo>
                  <a:pt x="0" y="2210921"/>
                  <a:pt x="360308" y="1077121"/>
                  <a:pt x="980174" y="128195"/>
                </a:cubicBezTo>
                <a:close/>
              </a:path>
            </a:pathLst>
          </a:custGeom>
          <a:solidFill>
            <a:schemeClr val="bg1"/>
          </a:solidFill>
          <a:ln>
            <a:noFill/>
          </a:ln>
          <a:effectLst>
            <a:outerShdw blurRad="190500" sx="102000" sy="102000" algn="ctr" rotWithShape="0">
              <a:prstClr val="black">
                <a:alpha val="30000"/>
              </a:prstClr>
            </a:outerShdw>
          </a:effectLst>
        </p:spPr>
        <p:txBody>
          <a:bodyPr vert="horz" wrap="square" lIns="91440" tIns="45720" rIns="91440" bIns="45720" numCol="1" anchor="t" anchorCtr="0" compatLnSpc="1">
            <a:prstTxWarp prst="textNoShape">
              <a:avLst/>
            </a:prstTxWarp>
            <a:noAutofit/>
          </a:bodyPr>
          <a:lstStyle/>
          <a:p>
            <a:pPr lvl="0" defTabSz="457200"/>
            <a:endParaRPr lang="en-AU">
              <a:solidFill>
                <a:schemeClr val="tx1"/>
              </a:solidFill>
            </a:endParaRPr>
          </a:p>
        </p:txBody>
      </p:sp>
      <p:sp>
        <p:nvSpPr>
          <p:cNvPr id="207" name="Text Placeholder 7">
            <a:extLst>
              <a:ext uri="{FF2B5EF4-FFF2-40B4-BE49-F238E27FC236}">
                <a16:creationId xmlns:a16="http://schemas.microsoft.com/office/drawing/2014/main" id="{5F03AB4C-D29B-4996-816F-4159F60CEDE4}"/>
              </a:ext>
            </a:extLst>
          </p:cNvPr>
          <p:cNvSpPr txBox="1">
            <a:spLocks/>
          </p:cNvSpPr>
          <p:nvPr userDrawn="1"/>
        </p:nvSpPr>
        <p:spPr>
          <a:xfrm>
            <a:off x="381000" y="6553185"/>
            <a:ext cx="4693920" cy="195263"/>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lang="en-PH" sz="900" b="0" i="0" kern="1200" smtClean="0">
                <a:solidFill>
                  <a:schemeClr val="tx1"/>
                </a:solidFill>
                <a:effectLst/>
                <a:latin typeface="+mn-lt"/>
                <a:ea typeface="+mn-ea"/>
                <a:cs typeface="+mn-cs"/>
              </a:defRPr>
            </a:lvl1pPr>
            <a:lvl2pPr marL="18288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2pPr>
            <a:lvl3pPr marL="36576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3pPr>
            <a:lvl4pPr marL="54864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4pPr>
            <a:lvl5pPr marL="73152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mn-lt"/>
              </a:rPr>
              <a:t>Confidential – BlueOrange Compliance – © Copyright 2024 All Rights Reserved</a:t>
            </a:r>
          </a:p>
        </p:txBody>
      </p:sp>
    </p:spTree>
    <p:extLst>
      <p:ext uri="{BB962C8B-B14F-4D97-AF65-F5344CB8AC3E}">
        <p14:creationId xmlns:p14="http://schemas.microsoft.com/office/powerpoint/2010/main" val="227032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vider Slide 2">
    <p:spTree>
      <p:nvGrpSpPr>
        <p:cNvPr id="1" name=""/>
        <p:cNvGrpSpPr/>
        <p:nvPr/>
      </p:nvGrpSpPr>
      <p:grpSpPr>
        <a:xfrm>
          <a:off x="0" y="0"/>
          <a:ext cx="0" cy="0"/>
          <a:chOff x="0" y="0"/>
          <a:chExt cx="0" cy="0"/>
        </a:xfrm>
      </p:grpSpPr>
      <p:pic>
        <p:nvPicPr>
          <p:cNvPr id="18" name="Picture 17" descr="A doctor talking to a patient&#10;&#10;Description automatically generated with low confidence">
            <a:extLst>
              <a:ext uri="{FF2B5EF4-FFF2-40B4-BE49-F238E27FC236}">
                <a16:creationId xmlns:a16="http://schemas.microsoft.com/office/drawing/2014/main" id="{51732B36-09DA-4345-AD1B-F23118706B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7617" t="2389" r="7538"/>
          <a:stretch/>
        </p:blipFill>
        <p:spPr>
          <a:xfrm>
            <a:off x="0" y="0"/>
            <a:ext cx="5783209" cy="6858000"/>
          </a:xfrm>
          <a:prstGeom prst="rect">
            <a:avLst/>
          </a:prstGeom>
        </p:spPr>
      </p:pic>
      <p:sp>
        <p:nvSpPr>
          <p:cNvPr id="12" name="Freeform: Shape 11">
            <a:extLst>
              <a:ext uri="{FF2B5EF4-FFF2-40B4-BE49-F238E27FC236}">
                <a16:creationId xmlns:a16="http://schemas.microsoft.com/office/drawing/2014/main" id="{C8ACB81B-5B63-4E4C-BF8E-DC7D5103DDD1}"/>
              </a:ext>
            </a:extLst>
          </p:cNvPr>
          <p:cNvSpPr/>
          <p:nvPr userDrawn="1"/>
        </p:nvSpPr>
        <p:spPr>
          <a:xfrm flipH="1">
            <a:off x="4371511" y="-1"/>
            <a:ext cx="7820489" cy="6858001"/>
          </a:xfrm>
          <a:custGeom>
            <a:avLst/>
            <a:gdLst>
              <a:gd name="connsiteX0" fmla="*/ 0 w 7820489"/>
              <a:gd name="connsiteY0" fmla="*/ 0 h 6858001"/>
              <a:gd name="connsiteX1" fmla="*/ 362881 w 7820489"/>
              <a:gd name="connsiteY1" fmla="*/ 0 h 6858001"/>
              <a:gd name="connsiteX2" fmla="*/ 7457608 w 7820489"/>
              <a:gd name="connsiteY2" fmla="*/ 0 h 6858001"/>
              <a:gd name="connsiteX3" fmla="*/ 7820489 w 7820489"/>
              <a:gd name="connsiteY3" fmla="*/ 0 h 6858001"/>
              <a:gd name="connsiteX4" fmla="*/ 7732743 w 7820489"/>
              <a:gd name="connsiteY4" fmla="*/ 128196 h 6858001"/>
              <a:gd name="connsiteX5" fmla="*/ 6752569 w 7820489"/>
              <a:gd name="connsiteY5" fmla="*/ 3429003 h 6858001"/>
              <a:gd name="connsiteX6" fmla="*/ 7732743 w 7820489"/>
              <a:gd name="connsiteY6" fmla="*/ 6732011 h 6858001"/>
              <a:gd name="connsiteX7" fmla="*/ 7818953 w 7820489"/>
              <a:gd name="connsiteY7" fmla="*/ 6858001 h 6858001"/>
              <a:gd name="connsiteX8" fmla="*/ 7456072 w 7820489"/>
              <a:gd name="connsiteY8" fmla="*/ 6858001 h 6858001"/>
              <a:gd name="connsiteX9" fmla="*/ 362881 w 7820489"/>
              <a:gd name="connsiteY9" fmla="*/ 6858001 h 6858001"/>
              <a:gd name="connsiteX10" fmla="*/ 0 w 7820489"/>
              <a:gd name="connsiteY1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0489" h="6858001">
                <a:moveTo>
                  <a:pt x="0" y="0"/>
                </a:moveTo>
                <a:lnTo>
                  <a:pt x="362881" y="0"/>
                </a:lnTo>
                <a:lnTo>
                  <a:pt x="7457608" y="0"/>
                </a:lnTo>
                <a:lnTo>
                  <a:pt x="7820489" y="0"/>
                </a:lnTo>
                <a:lnTo>
                  <a:pt x="7732743" y="128196"/>
                </a:lnTo>
                <a:cubicBezTo>
                  <a:pt x="7112877" y="1077122"/>
                  <a:pt x="6752569" y="2210922"/>
                  <a:pt x="6752569" y="3429003"/>
                </a:cubicBezTo>
                <a:cubicBezTo>
                  <a:pt x="6752569" y="4648241"/>
                  <a:pt x="7112877" y="5782774"/>
                  <a:pt x="7732743" y="6732011"/>
                </a:cubicBezTo>
                <a:lnTo>
                  <a:pt x="7818953" y="6858001"/>
                </a:lnTo>
                <a:lnTo>
                  <a:pt x="7456072" y="6858001"/>
                </a:lnTo>
                <a:lnTo>
                  <a:pt x="362881" y="6858001"/>
                </a:lnTo>
                <a:lnTo>
                  <a:pt x="0" y="6858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cxnSp>
        <p:nvCxnSpPr>
          <p:cNvPr id="23" name="Straight Connector 22">
            <a:extLst>
              <a:ext uri="{FF2B5EF4-FFF2-40B4-BE49-F238E27FC236}">
                <a16:creationId xmlns:a16="http://schemas.microsoft.com/office/drawing/2014/main" id="{25E822B9-55B5-4A7B-B6FF-978CE58FFE55}"/>
              </a:ext>
            </a:extLst>
          </p:cNvPr>
          <p:cNvCxnSpPr/>
          <p:nvPr userDrawn="1"/>
        </p:nvCxnSpPr>
        <p:spPr>
          <a:xfrm>
            <a:off x="8853712" y="895350"/>
            <a:ext cx="33382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016FA8-665E-4F25-8890-81696E450966}"/>
              </a:ext>
            </a:extLst>
          </p:cNvPr>
          <p:cNvCxnSpPr>
            <a:cxnSpLocks/>
          </p:cNvCxnSpPr>
          <p:nvPr userDrawn="1"/>
        </p:nvCxnSpPr>
        <p:spPr>
          <a:xfrm>
            <a:off x="4777740" y="895350"/>
            <a:ext cx="13864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9">
            <a:extLst>
              <a:ext uri="{FF2B5EF4-FFF2-40B4-BE49-F238E27FC236}">
                <a16:creationId xmlns:a16="http://schemas.microsoft.com/office/drawing/2014/main" id="{54CD4D77-DA19-4C90-B303-390DACDE4A80}"/>
              </a:ext>
            </a:extLst>
          </p:cNvPr>
          <p:cNvSpPr>
            <a:spLocks noGrp="1"/>
          </p:cNvSpPr>
          <p:nvPr userDrawn="1">
            <p:ph type="body" sz="quarter" idx="10" hasCustomPrompt="1"/>
          </p:nvPr>
        </p:nvSpPr>
        <p:spPr>
          <a:xfrm>
            <a:off x="6371568" y="2887975"/>
            <a:ext cx="5439432" cy="2123056"/>
          </a:xfrm>
        </p:spPr>
        <p:txBody>
          <a:bodyPr anchor="b">
            <a:noAutofit/>
          </a:bodyPr>
          <a:lstStyle>
            <a:lvl1pPr marL="0" indent="0">
              <a:buNone/>
              <a:defRPr sz="4000" b="0">
                <a:solidFill>
                  <a:schemeClr val="accent2"/>
                </a:solidFill>
              </a:defRPr>
            </a:lvl1pPr>
            <a:lvl2pPr marL="0" indent="0">
              <a:buNone/>
              <a:defRPr sz="2400">
                <a:solidFill>
                  <a:schemeClr val="accent2"/>
                </a:solidFill>
              </a:defRPr>
            </a:lvl2pPr>
            <a:lvl3pPr>
              <a:buNone/>
              <a:defRPr/>
            </a:lvl3pPr>
          </a:lstStyle>
          <a:p>
            <a:pPr lvl="0"/>
            <a:r>
              <a:rPr lang="en-US"/>
              <a:t>Divider Slide 2</a:t>
            </a:r>
          </a:p>
        </p:txBody>
      </p:sp>
      <p:sp>
        <p:nvSpPr>
          <p:cNvPr id="20" name="Text Placeholder 34">
            <a:extLst>
              <a:ext uri="{FF2B5EF4-FFF2-40B4-BE49-F238E27FC236}">
                <a16:creationId xmlns:a16="http://schemas.microsoft.com/office/drawing/2014/main" id="{76764065-7152-4D56-8212-2DD84B3492AE}"/>
              </a:ext>
            </a:extLst>
          </p:cNvPr>
          <p:cNvSpPr>
            <a:spLocks noGrp="1"/>
          </p:cNvSpPr>
          <p:nvPr userDrawn="1">
            <p:ph type="body" sz="quarter" idx="11" hasCustomPrompt="1"/>
          </p:nvPr>
        </p:nvSpPr>
        <p:spPr>
          <a:xfrm>
            <a:off x="6371568" y="5173999"/>
            <a:ext cx="5439432" cy="307777"/>
          </a:xfrm>
        </p:spPr>
        <p:txBody>
          <a:bodyPr wrap="square">
            <a:spAutoFit/>
          </a:bodyPr>
          <a:lstStyle>
            <a:lvl1pPr marL="0" indent="0">
              <a:buNone/>
              <a:defRPr>
                <a:solidFill>
                  <a:schemeClr val="accent1"/>
                </a:solidFill>
              </a:defRPr>
            </a:lvl1pPr>
            <a:lvl2pPr marL="182880" indent="0">
              <a:buNone/>
              <a:defRPr/>
            </a:lvl2pPr>
            <a:lvl3pPr marL="365760" indent="0">
              <a:buNone/>
              <a:defRPr/>
            </a:lvl3pPr>
            <a:lvl4pPr marL="548640" indent="0">
              <a:buNone/>
              <a:defRPr/>
            </a:lvl4pPr>
            <a:lvl5pPr marL="731520" indent="0">
              <a:buNone/>
              <a:defRPr/>
            </a:lvl5pPr>
          </a:lstStyle>
          <a:p>
            <a:pPr lvl="0"/>
            <a:r>
              <a:rPr lang="en-US"/>
              <a:t>Subtitle</a:t>
            </a:r>
          </a:p>
        </p:txBody>
      </p:sp>
      <p:pic>
        <p:nvPicPr>
          <p:cNvPr id="22" name="Picture 21">
            <a:extLst>
              <a:ext uri="{FF2B5EF4-FFF2-40B4-BE49-F238E27FC236}">
                <a16:creationId xmlns:a16="http://schemas.microsoft.com/office/drawing/2014/main" id="{6601691A-006F-4BA0-AE7E-D24468134893}"/>
              </a:ext>
            </a:extLst>
          </p:cNvPr>
          <p:cNvPicPr>
            <a:picLocks noChangeAspect="1"/>
          </p:cNvPicPr>
          <p:nvPr userDrawn="1"/>
        </p:nvPicPr>
        <p:blipFill>
          <a:blip r:embed="rId3">
            <a:lum/>
          </a:blip>
          <a:stretch>
            <a:fillRect/>
          </a:stretch>
        </p:blipFill>
        <p:spPr>
          <a:xfrm>
            <a:off x="6164209" y="561102"/>
            <a:ext cx="2689503" cy="844150"/>
          </a:xfrm>
          <a:prstGeom prst="rect">
            <a:avLst/>
          </a:prstGeom>
        </p:spPr>
      </p:pic>
      <p:grpSp>
        <p:nvGrpSpPr>
          <p:cNvPr id="2" name="Group 1">
            <a:extLst>
              <a:ext uri="{FF2B5EF4-FFF2-40B4-BE49-F238E27FC236}">
                <a16:creationId xmlns:a16="http://schemas.microsoft.com/office/drawing/2014/main" id="{42DFDD06-1CF5-4A95-B9EB-8DFB71872E33}"/>
              </a:ext>
            </a:extLst>
          </p:cNvPr>
          <p:cNvGrpSpPr/>
          <p:nvPr userDrawn="1"/>
        </p:nvGrpSpPr>
        <p:grpSpPr>
          <a:xfrm flipH="1">
            <a:off x="0" y="-1"/>
            <a:ext cx="5457370" cy="6858001"/>
            <a:chOff x="6752570" y="-1"/>
            <a:chExt cx="5439431" cy="6858001"/>
          </a:xfrm>
        </p:grpSpPr>
        <p:sp>
          <p:nvSpPr>
            <p:cNvPr id="10" name="Freeform: Shape 9">
              <a:extLst>
                <a:ext uri="{FF2B5EF4-FFF2-40B4-BE49-F238E27FC236}">
                  <a16:creationId xmlns:a16="http://schemas.microsoft.com/office/drawing/2014/main" id="{8A4101FA-BDBB-4C4F-8F8A-839159E81FB5}"/>
                </a:ext>
              </a:extLst>
            </p:cNvPr>
            <p:cNvSpPr/>
            <p:nvPr userDrawn="1"/>
          </p:nvSpPr>
          <p:spPr>
            <a:xfrm>
              <a:off x="7305018" y="-1"/>
              <a:ext cx="4886982" cy="6858000"/>
            </a:xfrm>
            <a:custGeom>
              <a:avLst/>
              <a:gdLst>
                <a:gd name="connsiteX0" fmla="*/ 4886982 w 4886982"/>
                <a:gd name="connsiteY0" fmla="*/ 4075487 h 6858000"/>
                <a:gd name="connsiteX1" fmla="*/ 4886982 w 4886982"/>
                <a:gd name="connsiteY1" fmla="*/ 6858000 h 6858000"/>
                <a:gd name="connsiteX2" fmla="*/ 3997005 w 4886982"/>
                <a:gd name="connsiteY2" fmla="*/ 6858000 h 6858000"/>
                <a:gd name="connsiteX3" fmla="*/ 4795436 w 4886982"/>
                <a:gd name="connsiteY3" fmla="*/ 4220838 h 6858000"/>
                <a:gd name="connsiteX4" fmla="*/ 4859136 w 4886982"/>
                <a:gd name="connsiteY4" fmla="*/ 4099970 h 6858000"/>
                <a:gd name="connsiteX5" fmla="*/ 4460406 w 4886982"/>
                <a:gd name="connsiteY5" fmla="*/ 3809447 h 6858000"/>
                <a:gd name="connsiteX6" fmla="*/ 4565463 w 4886982"/>
                <a:gd name="connsiteY6" fmla="*/ 3854971 h 6858000"/>
                <a:gd name="connsiteX7" fmla="*/ 4570692 w 4886982"/>
                <a:gd name="connsiteY7" fmla="*/ 4126755 h 6858000"/>
                <a:gd name="connsiteX8" fmla="*/ 3264033 w 4886982"/>
                <a:gd name="connsiteY8" fmla="*/ 6567593 h 6858000"/>
                <a:gd name="connsiteX9" fmla="*/ 2958642 w 4886982"/>
                <a:gd name="connsiteY9" fmla="*/ 6732965 h 6858000"/>
                <a:gd name="connsiteX10" fmla="*/ 2725690 w 4886982"/>
                <a:gd name="connsiteY10" fmla="*/ 6640764 h 6858000"/>
                <a:gd name="connsiteX11" fmla="*/ 2210867 w 4886982"/>
                <a:gd name="connsiteY11" fmla="*/ 6209565 h 6858000"/>
                <a:gd name="connsiteX12" fmla="*/ 1779671 w 4886982"/>
                <a:gd name="connsiteY12" fmla="*/ 5694744 h 6858000"/>
                <a:gd name="connsiteX13" fmla="*/ 1852844 w 4886982"/>
                <a:gd name="connsiteY13" fmla="*/ 5156401 h 6858000"/>
                <a:gd name="connsiteX14" fmla="*/ 4293679 w 4886982"/>
                <a:gd name="connsiteY14" fmla="*/ 3849745 h 6858000"/>
                <a:gd name="connsiteX15" fmla="*/ 4422712 w 4886982"/>
                <a:gd name="connsiteY15" fmla="*/ 3810218 h 6858000"/>
                <a:gd name="connsiteX16" fmla="*/ 4460406 w 4886982"/>
                <a:gd name="connsiteY16" fmla="*/ 3809447 h 6858000"/>
                <a:gd name="connsiteX17" fmla="*/ 1452117 w 4886982"/>
                <a:gd name="connsiteY17" fmla="*/ 2422204 h 6858000"/>
                <a:gd name="connsiteX18" fmla="*/ 1495596 w 4886982"/>
                <a:gd name="connsiteY18" fmla="*/ 2422631 h 6858000"/>
                <a:gd name="connsiteX19" fmla="*/ 1552313 w 4886982"/>
                <a:gd name="connsiteY19" fmla="*/ 2430715 h 6858000"/>
                <a:gd name="connsiteX20" fmla="*/ 4202212 w 4886982"/>
                <a:gd name="connsiteY20" fmla="*/ 3233002 h 6858000"/>
                <a:gd name="connsiteX21" fmla="*/ 4392985 w 4886982"/>
                <a:gd name="connsiteY21" fmla="*/ 3429001 h 6858000"/>
                <a:gd name="connsiteX22" fmla="*/ 4202212 w 4886982"/>
                <a:gd name="connsiteY22" fmla="*/ 3624999 h 6858000"/>
                <a:gd name="connsiteX23" fmla="*/ 1552313 w 4886982"/>
                <a:gd name="connsiteY23" fmla="*/ 4427286 h 6858000"/>
                <a:gd name="connsiteX24" fmla="*/ 1495597 w 4886982"/>
                <a:gd name="connsiteY24" fmla="*/ 4435372 h 6858000"/>
                <a:gd name="connsiteX25" fmla="*/ 1121117 w 4886982"/>
                <a:gd name="connsiteY25" fmla="*/ 4098009 h 6858000"/>
                <a:gd name="connsiteX26" fmla="*/ 1061010 w 4886982"/>
                <a:gd name="connsiteY26" fmla="*/ 3429001 h 6858000"/>
                <a:gd name="connsiteX27" fmla="*/ 1121117 w 4886982"/>
                <a:gd name="connsiteY27" fmla="*/ 2759994 h 6858000"/>
                <a:gd name="connsiteX28" fmla="*/ 1452117 w 4886982"/>
                <a:gd name="connsiteY28" fmla="*/ 2422204 h 6858000"/>
                <a:gd name="connsiteX29" fmla="*/ 2961256 w 4886982"/>
                <a:gd name="connsiteY29" fmla="*/ 125037 h 6858000"/>
                <a:gd name="connsiteX30" fmla="*/ 3266647 w 4886982"/>
                <a:gd name="connsiteY30" fmla="*/ 290411 h 6858000"/>
                <a:gd name="connsiteX31" fmla="*/ 4573304 w 4886982"/>
                <a:gd name="connsiteY31" fmla="*/ 2731246 h 6858000"/>
                <a:gd name="connsiteX32" fmla="*/ 4568077 w 4886982"/>
                <a:gd name="connsiteY32" fmla="*/ 3003030 h 6858000"/>
                <a:gd name="connsiteX33" fmla="*/ 4425325 w 4886982"/>
                <a:gd name="connsiteY33" fmla="*/ 3047783 h 6858000"/>
                <a:gd name="connsiteX34" fmla="*/ 4296291 w 4886982"/>
                <a:gd name="connsiteY34" fmla="*/ 3008259 h 6858000"/>
                <a:gd name="connsiteX35" fmla="*/ 1855456 w 4886982"/>
                <a:gd name="connsiteY35" fmla="*/ 1701600 h 6858000"/>
                <a:gd name="connsiteX36" fmla="*/ 1782283 w 4886982"/>
                <a:gd name="connsiteY36" fmla="*/ 1163257 h 6858000"/>
                <a:gd name="connsiteX37" fmla="*/ 2213479 w 4886982"/>
                <a:gd name="connsiteY37" fmla="*/ 648434 h 6858000"/>
                <a:gd name="connsiteX38" fmla="*/ 2728304 w 4886982"/>
                <a:gd name="connsiteY38" fmla="*/ 217239 h 6858000"/>
                <a:gd name="connsiteX39" fmla="*/ 2961256 w 4886982"/>
                <a:gd name="connsiteY39" fmla="*/ 125037 h 6858000"/>
                <a:gd name="connsiteX40" fmla="*/ 3996213 w 4886982"/>
                <a:gd name="connsiteY40" fmla="*/ 1 h 6858000"/>
                <a:gd name="connsiteX41" fmla="*/ 4886982 w 4886982"/>
                <a:gd name="connsiteY41" fmla="*/ 1 h 6858000"/>
                <a:gd name="connsiteX42" fmla="*/ 4886982 w 4886982"/>
                <a:gd name="connsiteY42" fmla="*/ 2785130 h 6858000"/>
                <a:gd name="connsiteX43" fmla="*/ 4859136 w 4886982"/>
                <a:gd name="connsiteY43" fmla="*/ 2760647 h 6858000"/>
                <a:gd name="connsiteX44" fmla="*/ 4795436 w 4886982"/>
                <a:gd name="connsiteY44" fmla="*/ 2639780 h 6858000"/>
                <a:gd name="connsiteX45" fmla="*/ 1366931 w 4886982"/>
                <a:gd name="connsiteY45" fmla="*/ 0 h 6858000"/>
                <a:gd name="connsiteX46" fmla="*/ 2179758 w 4886982"/>
                <a:gd name="connsiteY46" fmla="*/ 0 h 6858000"/>
                <a:gd name="connsiteX47" fmla="*/ 2170737 w 4886982"/>
                <a:gd name="connsiteY47" fmla="*/ 7090 h 6858000"/>
                <a:gd name="connsiteX48" fmla="*/ 556638 w 4886982"/>
                <a:gd name="connsiteY48" fmla="*/ 3429000 h 6858000"/>
                <a:gd name="connsiteX49" fmla="*/ 2170737 w 4886982"/>
                <a:gd name="connsiteY49" fmla="*/ 6851755 h 6858000"/>
                <a:gd name="connsiteX50" fmla="*/ 2178687 w 4886982"/>
                <a:gd name="connsiteY50" fmla="*/ 6857999 h 6858000"/>
                <a:gd name="connsiteX51" fmla="*/ 1365137 w 4886982"/>
                <a:gd name="connsiteY51" fmla="*/ 6857999 h 6858000"/>
                <a:gd name="connsiteX52" fmla="*/ 1197511 w 4886982"/>
                <a:gd name="connsiteY52" fmla="*/ 6675142 h 6858000"/>
                <a:gd name="connsiteX53" fmla="*/ 0 w 4886982"/>
                <a:gd name="connsiteY53" fmla="*/ 3429000 h 6858000"/>
                <a:gd name="connsiteX54" fmla="*/ 1197511 w 4886982"/>
                <a:gd name="connsiteY54" fmla="*/ 18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86982" h="6858000">
                  <a:moveTo>
                    <a:pt x="4886982" y="4075487"/>
                  </a:moveTo>
                  <a:lnTo>
                    <a:pt x="4886982" y="6858000"/>
                  </a:lnTo>
                  <a:lnTo>
                    <a:pt x="3997005" y="6858000"/>
                  </a:lnTo>
                  <a:lnTo>
                    <a:pt x="4795436" y="4220838"/>
                  </a:lnTo>
                  <a:cubicBezTo>
                    <a:pt x="4807196" y="4186864"/>
                    <a:pt x="4827449" y="4139170"/>
                    <a:pt x="4859136" y="4099970"/>
                  </a:cubicBezTo>
                  <a:close/>
                  <a:moveTo>
                    <a:pt x="4460406" y="3809447"/>
                  </a:moveTo>
                  <a:cubicBezTo>
                    <a:pt x="4498089" y="3811851"/>
                    <a:pt x="4535083" y="3824591"/>
                    <a:pt x="4565463" y="3854971"/>
                  </a:cubicBezTo>
                  <a:cubicBezTo>
                    <a:pt x="4646477" y="3935984"/>
                    <a:pt x="4602049" y="4064035"/>
                    <a:pt x="4570692" y="4126755"/>
                  </a:cubicBezTo>
                  <a:lnTo>
                    <a:pt x="3264033" y="6567593"/>
                  </a:lnTo>
                  <a:cubicBezTo>
                    <a:pt x="3264033" y="6567593"/>
                    <a:pt x="3159665" y="6746930"/>
                    <a:pt x="2958642" y="6732965"/>
                  </a:cubicBezTo>
                  <a:cubicBezTo>
                    <a:pt x="2891635" y="6728311"/>
                    <a:pt x="2813889" y="6702177"/>
                    <a:pt x="2725690" y="6640764"/>
                  </a:cubicBezTo>
                  <a:cubicBezTo>
                    <a:pt x="2545373" y="6512711"/>
                    <a:pt x="2372893" y="6371594"/>
                    <a:pt x="2210867" y="6209565"/>
                  </a:cubicBezTo>
                  <a:cubicBezTo>
                    <a:pt x="2048843" y="6050156"/>
                    <a:pt x="1905110" y="5875063"/>
                    <a:pt x="1779671" y="5694744"/>
                  </a:cubicBezTo>
                  <a:cubicBezTo>
                    <a:pt x="1534019" y="5341946"/>
                    <a:pt x="1852844" y="5156401"/>
                    <a:pt x="1852844" y="5156401"/>
                  </a:cubicBezTo>
                  <a:lnTo>
                    <a:pt x="4293679" y="3849745"/>
                  </a:lnTo>
                  <a:cubicBezTo>
                    <a:pt x="4325039" y="3834065"/>
                    <a:pt x="4372732" y="3815118"/>
                    <a:pt x="4422712" y="3810218"/>
                  </a:cubicBezTo>
                  <a:cubicBezTo>
                    <a:pt x="4435207" y="3808993"/>
                    <a:pt x="4447844" y="3808646"/>
                    <a:pt x="4460406" y="3809447"/>
                  </a:cubicBezTo>
                  <a:close/>
                  <a:moveTo>
                    <a:pt x="1452117" y="2422204"/>
                  </a:moveTo>
                  <a:cubicBezTo>
                    <a:pt x="1467990" y="2421493"/>
                    <a:pt x="1482657" y="2421803"/>
                    <a:pt x="1495596" y="2422631"/>
                  </a:cubicBezTo>
                  <a:cubicBezTo>
                    <a:pt x="1530100" y="2424836"/>
                    <a:pt x="1552313" y="2430715"/>
                    <a:pt x="1552313" y="2430715"/>
                  </a:cubicBezTo>
                  <a:lnTo>
                    <a:pt x="4202212" y="3233002"/>
                  </a:lnTo>
                  <a:cubicBezTo>
                    <a:pt x="4270159" y="3256521"/>
                    <a:pt x="4392985" y="3314016"/>
                    <a:pt x="4392985" y="3429001"/>
                  </a:cubicBezTo>
                  <a:cubicBezTo>
                    <a:pt x="4392985" y="3543986"/>
                    <a:pt x="4270159" y="3601480"/>
                    <a:pt x="4202212" y="3624999"/>
                  </a:cubicBezTo>
                  <a:lnTo>
                    <a:pt x="1552313" y="4427286"/>
                  </a:lnTo>
                  <a:cubicBezTo>
                    <a:pt x="1552313" y="4427286"/>
                    <a:pt x="1530101" y="4433166"/>
                    <a:pt x="1495597" y="4435372"/>
                  </a:cubicBezTo>
                  <a:cubicBezTo>
                    <a:pt x="1392085" y="4441987"/>
                    <a:pt x="1177955" y="4415528"/>
                    <a:pt x="1121117" y="4098009"/>
                  </a:cubicBezTo>
                  <a:cubicBezTo>
                    <a:pt x="1081917" y="3881105"/>
                    <a:pt x="1061010" y="3656360"/>
                    <a:pt x="1061010" y="3429001"/>
                  </a:cubicBezTo>
                  <a:cubicBezTo>
                    <a:pt x="1061010" y="3201643"/>
                    <a:pt x="1081917" y="2976896"/>
                    <a:pt x="1121117" y="2759994"/>
                  </a:cubicBezTo>
                  <a:cubicBezTo>
                    <a:pt x="1170851" y="2482166"/>
                    <a:pt x="1341010" y="2427178"/>
                    <a:pt x="1452117" y="2422204"/>
                  </a:cubicBezTo>
                  <a:close/>
                  <a:moveTo>
                    <a:pt x="2961256" y="125037"/>
                  </a:moveTo>
                  <a:cubicBezTo>
                    <a:pt x="3162277" y="111072"/>
                    <a:pt x="3266647" y="290411"/>
                    <a:pt x="3266647" y="290411"/>
                  </a:cubicBezTo>
                  <a:lnTo>
                    <a:pt x="4573304" y="2731246"/>
                  </a:lnTo>
                  <a:cubicBezTo>
                    <a:pt x="4602049" y="2796580"/>
                    <a:pt x="4649090" y="2924630"/>
                    <a:pt x="4568077" y="3003030"/>
                  </a:cubicBezTo>
                  <a:cubicBezTo>
                    <a:pt x="4527570" y="3043537"/>
                    <a:pt x="4475304" y="3052683"/>
                    <a:pt x="4425325" y="3047783"/>
                  </a:cubicBezTo>
                  <a:cubicBezTo>
                    <a:pt x="4375346" y="3042883"/>
                    <a:pt x="4327653" y="3023938"/>
                    <a:pt x="4296291" y="3008259"/>
                  </a:cubicBezTo>
                  <a:lnTo>
                    <a:pt x="1855456" y="1701600"/>
                  </a:lnTo>
                  <a:cubicBezTo>
                    <a:pt x="1855456" y="1701600"/>
                    <a:pt x="1536634" y="1516055"/>
                    <a:pt x="1782283" y="1163257"/>
                  </a:cubicBezTo>
                  <a:cubicBezTo>
                    <a:pt x="1907723" y="982940"/>
                    <a:pt x="2051455" y="810460"/>
                    <a:pt x="2213479" y="648434"/>
                  </a:cubicBezTo>
                  <a:cubicBezTo>
                    <a:pt x="2372893" y="486410"/>
                    <a:pt x="2547985" y="342677"/>
                    <a:pt x="2728304" y="217239"/>
                  </a:cubicBezTo>
                  <a:cubicBezTo>
                    <a:pt x="2816503" y="155825"/>
                    <a:pt x="2894249" y="129692"/>
                    <a:pt x="2961256" y="125037"/>
                  </a:cubicBezTo>
                  <a:close/>
                  <a:moveTo>
                    <a:pt x="3996213" y="1"/>
                  </a:moveTo>
                  <a:lnTo>
                    <a:pt x="4886982" y="1"/>
                  </a:lnTo>
                  <a:lnTo>
                    <a:pt x="4886982" y="2785130"/>
                  </a:lnTo>
                  <a:lnTo>
                    <a:pt x="4859136" y="2760647"/>
                  </a:lnTo>
                  <a:cubicBezTo>
                    <a:pt x="4827449" y="2721446"/>
                    <a:pt x="4807196" y="2673754"/>
                    <a:pt x="4795436" y="2639780"/>
                  </a:cubicBezTo>
                  <a:close/>
                  <a:moveTo>
                    <a:pt x="1366931" y="0"/>
                  </a:moveTo>
                  <a:lnTo>
                    <a:pt x="2179758" y="0"/>
                  </a:lnTo>
                  <a:lnTo>
                    <a:pt x="2170737" y="7090"/>
                  </a:lnTo>
                  <a:cubicBezTo>
                    <a:pt x="1185058" y="820596"/>
                    <a:pt x="556638" y="2051620"/>
                    <a:pt x="556638" y="3429000"/>
                  </a:cubicBezTo>
                  <a:cubicBezTo>
                    <a:pt x="556638" y="4807850"/>
                    <a:pt x="1185058" y="6038690"/>
                    <a:pt x="2170737" y="6851755"/>
                  </a:cubicBezTo>
                  <a:lnTo>
                    <a:pt x="2178687" y="6857999"/>
                  </a:lnTo>
                  <a:lnTo>
                    <a:pt x="1365137" y="6857999"/>
                  </a:lnTo>
                  <a:lnTo>
                    <a:pt x="1197511" y="6675142"/>
                  </a:lnTo>
                  <a:cubicBezTo>
                    <a:pt x="450894" y="5802383"/>
                    <a:pt x="0" y="4668692"/>
                    <a:pt x="0" y="3429000"/>
                  </a:cubicBezTo>
                  <a:cubicBezTo>
                    <a:pt x="0" y="2190484"/>
                    <a:pt x="450894" y="1057439"/>
                    <a:pt x="1197511" y="184799"/>
                  </a:cubicBezTo>
                  <a:close/>
                </a:path>
              </a:pathLst>
            </a:custGeom>
            <a:gradFill flip="none" rotWithShape="1">
              <a:gsLst>
                <a:gs pos="29000">
                  <a:schemeClr val="accent1"/>
                </a:gs>
                <a:gs pos="100000">
                  <a:schemeClr val="accent1">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Freeform: Shape 10">
              <a:extLst>
                <a:ext uri="{FF2B5EF4-FFF2-40B4-BE49-F238E27FC236}">
                  <a16:creationId xmlns:a16="http://schemas.microsoft.com/office/drawing/2014/main" id="{B2B2D7C1-5425-4884-83EE-0FFD7F338A04}"/>
                </a:ext>
              </a:extLst>
            </p:cNvPr>
            <p:cNvSpPr/>
            <p:nvPr userDrawn="1"/>
          </p:nvSpPr>
          <p:spPr>
            <a:xfrm>
              <a:off x="6752570" y="0"/>
              <a:ext cx="5439431" cy="6858000"/>
            </a:xfrm>
            <a:custGeom>
              <a:avLst/>
              <a:gdLst>
                <a:gd name="connsiteX0" fmla="*/ 5012856 w 5439431"/>
                <a:gd name="connsiteY0" fmla="*/ 3809447 h 6858000"/>
                <a:gd name="connsiteX1" fmla="*/ 4975162 w 5439431"/>
                <a:gd name="connsiteY1" fmla="*/ 3810218 h 6858000"/>
                <a:gd name="connsiteX2" fmla="*/ 4846129 w 5439431"/>
                <a:gd name="connsiteY2" fmla="*/ 3849745 h 6858000"/>
                <a:gd name="connsiteX3" fmla="*/ 2405294 w 5439431"/>
                <a:gd name="connsiteY3" fmla="*/ 5156401 h 6858000"/>
                <a:gd name="connsiteX4" fmla="*/ 2332121 w 5439431"/>
                <a:gd name="connsiteY4" fmla="*/ 5694744 h 6858000"/>
                <a:gd name="connsiteX5" fmla="*/ 2763317 w 5439431"/>
                <a:gd name="connsiteY5" fmla="*/ 6209565 h 6858000"/>
                <a:gd name="connsiteX6" fmla="*/ 3278140 w 5439431"/>
                <a:gd name="connsiteY6" fmla="*/ 6640764 h 6858000"/>
                <a:gd name="connsiteX7" fmla="*/ 3511092 w 5439431"/>
                <a:gd name="connsiteY7" fmla="*/ 6732965 h 6858000"/>
                <a:gd name="connsiteX8" fmla="*/ 3816483 w 5439431"/>
                <a:gd name="connsiteY8" fmla="*/ 6567593 h 6858000"/>
                <a:gd name="connsiteX9" fmla="*/ 5123142 w 5439431"/>
                <a:gd name="connsiteY9" fmla="*/ 4126755 h 6858000"/>
                <a:gd name="connsiteX10" fmla="*/ 5117913 w 5439431"/>
                <a:gd name="connsiteY10" fmla="*/ 3854971 h 6858000"/>
                <a:gd name="connsiteX11" fmla="*/ 5012856 w 5439431"/>
                <a:gd name="connsiteY11" fmla="*/ 3809447 h 6858000"/>
                <a:gd name="connsiteX12" fmla="*/ 2004567 w 5439431"/>
                <a:gd name="connsiteY12" fmla="*/ 2422204 h 6858000"/>
                <a:gd name="connsiteX13" fmla="*/ 1673567 w 5439431"/>
                <a:gd name="connsiteY13" fmla="*/ 2759994 h 6858000"/>
                <a:gd name="connsiteX14" fmla="*/ 1613460 w 5439431"/>
                <a:gd name="connsiteY14" fmla="*/ 3429001 h 6858000"/>
                <a:gd name="connsiteX15" fmla="*/ 1673567 w 5439431"/>
                <a:gd name="connsiteY15" fmla="*/ 4098009 h 6858000"/>
                <a:gd name="connsiteX16" fmla="*/ 2048047 w 5439431"/>
                <a:gd name="connsiteY16" fmla="*/ 4435372 h 6858000"/>
                <a:gd name="connsiteX17" fmla="*/ 2104763 w 5439431"/>
                <a:gd name="connsiteY17" fmla="*/ 4427286 h 6858000"/>
                <a:gd name="connsiteX18" fmla="*/ 4754662 w 5439431"/>
                <a:gd name="connsiteY18" fmla="*/ 3624999 h 6858000"/>
                <a:gd name="connsiteX19" fmla="*/ 4945435 w 5439431"/>
                <a:gd name="connsiteY19" fmla="*/ 3429001 h 6858000"/>
                <a:gd name="connsiteX20" fmla="*/ 4754662 w 5439431"/>
                <a:gd name="connsiteY20" fmla="*/ 3233002 h 6858000"/>
                <a:gd name="connsiteX21" fmla="*/ 2104763 w 5439431"/>
                <a:gd name="connsiteY21" fmla="*/ 2430715 h 6858000"/>
                <a:gd name="connsiteX22" fmla="*/ 2048046 w 5439431"/>
                <a:gd name="connsiteY22" fmla="*/ 2422630 h 6858000"/>
                <a:gd name="connsiteX23" fmla="*/ 2004567 w 5439431"/>
                <a:gd name="connsiteY23" fmla="*/ 2422204 h 6858000"/>
                <a:gd name="connsiteX24" fmla="*/ 3513706 w 5439431"/>
                <a:gd name="connsiteY24" fmla="*/ 125037 h 6858000"/>
                <a:gd name="connsiteX25" fmla="*/ 3280754 w 5439431"/>
                <a:gd name="connsiteY25" fmla="*/ 217239 h 6858000"/>
                <a:gd name="connsiteX26" fmla="*/ 2765929 w 5439431"/>
                <a:gd name="connsiteY26" fmla="*/ 648434 h 6858000"/>
                <a:gd name="connsiteX27" fmla="*/ 2334733 w 5439431"/>
                <a:gd name="connsiteY27" fmla="*/ 1163257 h 6858000"/>
                <a:gd name="connsiteX28" fmla="*/ 2407906 w 5439431"/>
                <a:gd name="connsiteY28" fmla="*/ 1701600 h 6858000"/>
                <a:gd name="connsiteX29" fmla="*/ 4848741 w 5439431"/>
                <a:gd name="connsiteY29" fmla="*/ 3008259 h 6858000"/>
                <a:gd name="connsiteX30" fmla="*/ 4977775 w 5439431"/>
                <a:gd name="connsiteY30" fmla="*/ 3047783 h 6858000"/>
                <a:gd name="connsiteX31" fmla="*/ 5120527 w 5439431"/>
                <a:gd name="connsiteY31" fmla="*/ 3003030 h 6858000"/>
                <a:gd name="connsiteX32" fmla="*/ 5125754 w 5439431"/>
                <a:gd name="connsiteY32" fmla="*/ 2731246 h 6858000"/>
                <a:gd name="connsiteX33" fmla="*/ 3819097 w 5439431"/>
                <a:gd name="connsiteY33" fmla="*/ 290411 h 6858000"/>
                <a:gd name="connsiteX34" fmla="*/ 3513706 w 5439431"/>
                <a:gd name="connsiteY34" fmla="*/ 125037 h 6858000"/>
                <a:gd name="connsiteX35" fmla="*/ 1919381 w 5439431"/>
                <a:gd name="connsiteY35" fmla="*/ 1 h 6858000"/>
                <a:gd name="connsiteX36" fmla="*/ 1749961 w 5439431"/>
                <a:gd name="connsiteY36" fmla="*/ 184799 h 6858000"/>
                <a:gd name="connsiteX37" fmla="*/ 552450 w 5439431"/>
                <a:gd name="connsiteY37" fmla="*/ 3429000 h 6858000"/>
                <a:gd name="connsiteX38" fmla="*/ 1749961 w 5439431"/>
                <a:gd name="connsiteY38" fmla="*/ 6675142 h 6858000"/>
                <a:gd name="connsiteX39" fmla="*/ 1917587 w 5439431"/>
                <a:gd name="connsiteY39" fmla="*/ 6857999 h 6858000"/>
                <a:gd name="connsiteX40" fmla="*/ 2731137 w 5439431"/>
                <a:gd name="connsiteY40" fmla="*/ 6857999 h 6858000"/>
                <a:gd name="connsiteX41" fmla="*/ 2723187 w 5439431"/>
                <a:gd name="connsiteY41" fmla="*/ 6851755 h 6858000"/>
                <a:gd name="connsiteX42" fmla="*/ 1109088 w 5439431"/>
                <a:gd name="connsiteY42" fmla="*/ 3429000 h 6858000"/>
                <a:gd name="connsiteX43" fmla="*/ 2723187 w 5439431"/>
                <a:gd name="connsiteY43" fmla="*/ 7090 h 6858000"/>
                <a:gd name="connsiteX44" fmla="*/ 2732208 w 5439431"/>
                <a:gd name="connsiteY44" fmla="*/ 1 h 6858000"/>
                <a:gd name="connsiteX45" fmla="*/ 1067920 w 5439431"/>
                <a:gd name="connsiteY45" fmla="*/ 0 h 6858000"/>
                <a:gd name="connsiteX46" fmla="*/ 4548662 w 5439431"/>
                <a:gd name="connsiteY46" fmla="*/ 0 h 6858000"/>
                <a:gd name="connsiteX47" fmla="*/ 5347885 w 5439431"/>
                <a:gd name="connsiteY47" fmla="*/ 2639779 h 6858000"/>
                <a:gd name="connsiteX48" fmla="*/ 5411585 w 5439431"/>
                <a:gd name="connsiteY48" fmla="*/ 2760645 h 6858000"/>
                <a:gd name="connsiteX49" fmla="*/ 5439431 w 5439431"/>
                <a:gd name="connsiteY49" fmla="*/ 2785129 h 6858000"/>
                <a:gd name="connsiteX50" fmla="*/ 5439431 w 5439431"/>
                <a:gd name="connsiteY50" fmla="*/ 4075486 h 6858000"/>
                <a:gd name="connsiteX51" fmla="*/ 5411585 w 5439431"/>
                <a:gd name="connsiteY51" fmla="*/ 4099969 h 6858000"/>
                <a:gd name="connsiteX52" fmla="*/ 5347885 w 5439431"/>
                <a:gd name="connsiteY52" fmla="*/ 4220837 h 6858000"/>
                <a:gd name="connsiteX53" fmla="*/ 4549454 w 5439431"/>
                <a:gd name="connsiteY53" fmla="*/ 6857999 h 6858000"/>
                <a:gd name="connsiteX54" fmla="*/ 5439431 w 5439431"/>
                <a:gd name="connsiteY54" fmla="*/ 6857999 h 6858000"/>
                <a:gd name="connsiteX55" fmla="*/ 5439431 w 5439431"/>
                <a:gd name="connsiteY55" fmla="*/ 6858000 h 6858000"/>
                <a:gd name="connsiteX56" fmla="*/ 1066384 w 5439431"/>
                <a:gd name="connsiteY56" fmla="*/ 6858000 h 6858000"/>
                <a:gd name="connsiteX57" fmla="*/ 980174 w 5439431"/>
                <a:gd name="connsiteY57" fmla="*/ 6732010 h 6858000"/>
                <a:gd name="connsiteX58" fmla="*/ 0 w 5439431"/>
                <a:gd name="connsiteY58" fmla="*/ 3429002 h 6858000"/>
                <a:gd name="connsiteX59" fmla="*/ 980174 w 5439431"/>
                <a:gd name="connsiteY59" fmla="*/ 1281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39431" h="6858000">
                  <a:moveTo>
                    <a:pt x="5012856" y="3809447"/>
                  </a:moveTo>
                  <a:cubicBezTo>
                    <a:pt x="5000294" y="3808646"/>
                    <a:pt x="4987657" y="3808993"/>
                    <a:pt x="4975162" y="3810218"/>
                  </a:cubicBezTo>
                  <a:cubicBezTo>
                    <a:pt x="4925182" y="3815118"/>
                    <a:pt x="4877489" y="3834065"/>
                    <a:pt x="4846129" y="3849745"/>
                  </a:cubicBezTo>
                  <a:lnTo>
                    <a:pt x="2405294" y="5156401"/>
                  </a:lnTo>
                  <a:cubicBezTo>
                    <a:pt x="2405294" y="5156401"/>
                    <a:pt x="2086469" y="5341946"/>
                    <a:pt x="2332121" y="5694744"/>
                  </a:cubicBezTo>
                  <a:cubicBezTo>
                    <a:pt x="2457560" y="5875063"/>
                    <a:pt x="2601293" y="6050156"/>
                    <a:pt x="2763317" y="6209565"/>
                  </a:cubicBezTo>
                  <a:cubicBezTo>
                    <a:pt x="2925343" y="6371594"/>
                    <a:pt x="3097823" y="6512711"/>
                    <a:pt x="3278140" y="6640764"/>
                  </a:cubicBezTo>
                  <a:cubicBezTo>
                    <a:pt x="3366339" y="6702177"/>
                    <a:pt x="3444085" y="6728311"/>
                    <a:pt x="3511092" y="6732965"/>
                  </a:cubicBezTo>
                  <a:cubicBezTo>
                    <a:pt x="3712115" y="6746930"/>
                    <a:pt x="3816483" y="6567593"/>
                    <a:pt x="3816483" y="6567593"/>
                  </a:cubicBezTo>
                  <a:lnTo>
                    <a:pt x="5123142" y="4126755"/>
                  </a:lnTo>
                  <a:cubicBezTo>
                    <a:pt x="5154499" y="4064035"/>
                    <a:pt x="5198927" y="3935984"/>
                    <a:pt x="5117913" y="3854971"/>
                  </a:cubicBezTo>
                  <a:cubicBezTo>
                    <a:pt x="5087533" y="3824591"/>
                    <a:pt x="5050539" y="3811851"/>
                    <a:pt x="5012856" y="3809447"/>
                  </a:cubicBezTo>
                  <a:close/>
                  <a:moveTo>
                    <a:pt x="2004567" y="2422204"/>
                  </a:moveTo>
                  <a:cubicBezTo>
                    <a:pt x="1893460" y="2427178"/>
                    <a:pt x="1723301" y="2482165"/>
                    <a:pt x="1673567" y="2759994"/>
                  </a:cubicBezTo>
                  <a:cubicBezTo>
                    <a:pt x="1634367" y="2976896"/>
                    <a:pt x="1613460" y="3201643"/>
                    <a:pt x="1613460" y="3429001"/>
                  </a:cubicBezTo>
                  <a:cubicBezTo>
                    <a:pt x="1613460" y="3656360"/>
                    <a:pt x="1634367" y="3881105"/>
                    <a:pt x="1673567" y="4098009"/>
                  </a:cubicBezTo>
                  <a:cubicBezTo>
                    <a:pt x="1730405" y="4415528"/>
                    <a:pt x="1944535" y="4441987"/>
                    <a:pt x="2048047" y="4435372"/>
                  </a:cubicBezTo>
                  <a:cubicBezTo>
                    <a:pt x="2082551" y="4433166"/>
                    <a:pt x="2104763" y="4427286"/>
                    <a:pt x="2104763" y="4427286"/>
                  </a:cubicBezTo>
                  <a:lnTo>
                    <a:pt x="4754662" y="3624999"/>
                  </a:lnTo>
                  <a:cubicBezTo>
                    <a:pt x="4822609" y="3601480"/>
                    <a:pt x="4945435" y="3543986"/>
                    <a:pt x="4945435" y="3429001"/>
                  </a:cubicBezTo>
                  <a:cubicBezTo>
                    <a:pt x="4945435" y="3314016"/>
                    <a:pt x="4822609" y="3256521"/>
                    <a:pt x="4754662" y="3233002"/>
                  </a:cubicBezTo>
                  <a:lnTo>
                    <a:pt x="2104763" y="2430715"/>
                  </a:lnTo>
                  <a:cubicBezTo>
                    <a:pt x="2104763" y="2430715"/>
                    <a:pt x="2082550" y="2424835"/>
                    <a:pt x="2048046" y="2422630"/>
                  </a:cubicBezTo>
                  <a:cubicBezTo>
                    <a:pt x="2035107" y="2421803"/>
                    <a:pt x="2020440" y="2421493"/>
                    <a:pt x="2004567" y="2422204"/>
                  </a:cubicBezTo>
                  <a:close/>
                  <a:moveTo>
                    <a:pt x="3513706" y="125037"/>
                  </a:moveTo>
                  <a:cubicBezTo>
                    <a:pt x="3446699" y="129692"/>
                    <a:pt x="3368953" y="155825"/>
                    <a:pt x="3280754" y="217239"/>
                  </a:cubicBezTo>
                  <a:cubicBezTo>
                    <a:pt x="3100435" y="342677"/>
                    <a:pt x="2925343" y="486410"/>
                    <a:pt x="2765929" y="648434"/>
                  </a:cubicBezTo>
                  <a:cubicBezTo>
                    <a:pt x="2603905" y="810460"/>
                    <a:pt x="2460173" y="982940"/>
                    <a:pt x="2334733" y="1163257"/>
                  </a:cubicBezTo>
                  <a:cubicBezTo>
                    <a:pt x="2089084" y="1516055"/>
                    <a:pt x="2407906" y="1701600"/>
                    <a:pt x="2407906" y="1701600"/>
                  </a:cubicBezTo>
                  <a:lnTo>
                    <a:pt x="4848741" y="3008259"/>
                  </a:lnTo>
                  <a:cubicBezTo>
                    <a:pt x="4880103" y="3023938"/>
                    <a:pt x="4927796" y="3042883"/>
                    <a:pt x="4977775" y="3047783"/>
                  </a:cubicBezTo>
                  <a:cubicBezTo>
                    <a:pt x="5027754" y="3052683"/>
                    <a:pt x="5080020" y="3043537"/>
                    <a:pt x="5120527" y="3003030"/>
                  </a:cubicBezTo>
                  <a:cubicBezTo>
                    <a:pt x="5201540" y="2924630"/>
                    <a:pt x="5154499" y="2796579"/>
                    <a:pt x="5125754" y="2731246"/>
                  </a:cubicBezTo>
                  <a:lnTo>
                    <a:pt x="3819097" y="290411"/>
                  </a:lnTo>
                  <a:cubicBezTo>
                    <a:pt x="3819097" y="290411"/>
                    <a:pt x="3714727" y="111072"/>
                    <a:pt x="3513706" y="125037"/>
                  </a:cubicBezTo>
                  <a:close/>
                  <a:moveTo>
                    <a:pt x="1919381" y="1"/>
                  </a:moveTo>
                  <a:lnTo>
                    <a:pt x="1749961" y="184799"/>
                  </a:lnTo>
                  <a:cubicBezTo>
                    <a:pt x="1003344" y="1057439"/>
                    <a:pt x="552450" y="2190484"/>
                    <a:pt x="552450" y="3429000"/>
                  </a:cubicBezTo>
                  <a:cubicBezTo>
                    <a:pt x="552450" y="4668692"/>
                    <a:pt x="1003344" y="5802383"/>
                    <a:pt x="1749961" y="6675142"/>
                  </a:cubicBezTo>
                  <a:lnTo>
                    <a:pt x="1917587" y="6857999"/>
                  </a:lnTo>
                  <a:lnTo>
                    <a:pt x="2731137" y="6857999"/>
                  </a:lnTo>
                  <a:lnTo>
                    <a:pt x="2723187" y="6851755"/>
                  </a:lnTo>
                  <a:cubicBezTo>
                    <a:pt x="1737508" y="6038690"/>
                    <a:pt x="1109088" y="4807850"/>
                    <a:pt x="1109088" y="3429000"/>
                  </a:cubicBezTo>
                  <a:cubicBezTo>
                    <a:pt x="1109088" y="2051621"/>
                    <a:pt x="1737508" y="820596"/>
                    <a:pt x="2723187" y="7090"/>
                  </a:cubicBezTo>
                  <a:lnTo>
                    <a:pt x="2732208" y="1"/>
                  </a:lnTo>
                  <a:close/>
                  <a:moveTo>
                    <a:pt x="1067920" y="0"/>
                  </a:moveTo>
                  <a:lnTo>
                    <a:pt x="4548662" y="0"/>
                  </a:lnTo>
                  <a:lnTo>
                    <a:pt x="5347885" y="2639779"/>
                  </a:lnTo>
                  <a:cubicBezTo>
                    <a:pt x="5359645" y="2673752"/>
                    <a:pt x="5379898" y="2721445"/>
                    <a:pt x="5411585" y="2760645"/>
                  </a:cubicBezTo>
                  <a:lnTo>
                    <a:pt x="5439431" y="2785129"/>
                  </a:lnTo>
                  <a:lnTo>
                    <a:pt x="5439431" y="4075486"/>
                  </a:lnTo>
                  <a:lnTo>
                    <a:pt x="5411585" y="4099969"/>
                  </a:lnTo>
                  <a:cubicBezTo>
                    <a:pt x="5379898" y="4139169"/>
                    <a:pt x="5359645" y="4186863"/>
                    <a:pt x="5347885" y="4220837"/>
                  </a:cubicBezTo>
                  <a:lnTo>
                    <a:pt x="4549454" y="6857999"/>
                  </a:lnTo>
                  <a:lnTo>
                    <a:pt x="5439431" y="6857999"/>
                  </a:lnTo>
                  <a:lnTo>
                    <a:pt x="5439431" y="6858000"/>
                  </a:lnTo>
                  <a:lnTo>
                    <a:pt x="1066384" y="6858000"/>
                  </a:lnTo>
                  <a:lnTo>
                    <a:pt x="980174" y="6732010"/>
                  </a:lnTo>
                  <a:cubicBezTo>
                    <a:pt x="360308" y="5782773"/>
                    <a:pt x="0" y="4648240"/>
                    <a:pt x="0" y="3429002"/>
                  </a:cubicBezTo>
                  <a:cubicBezTo>
                    <a:pt x="0" y="2210921"/>
                    <a:pt x="360308" y="1077121"/>
                    <a:pt x="980174" y="128195"/>
                  </a:cubicBezTo>
                  <a:close/>
                </a:path>
              </a:pathLst>
            </a:custGeom>
            <a:solidFill>
              <a:schemeClr val="bg1"/>
            </a:solidFill>
            <a:ln>
              <a:noFill/>
            </a:ln>
            <a:effectLst>
              <a:outerShdw blurRad="190500" sx="102000" sy="102000" algn="ctr" rotWithShape="0">
                <a:prstClr val="black">
                  <a:alpha val="30000"/>
                </a:prstClr>
              </a:outerShdw>
            </a:effectLst>
          </p:spPr>
          <p:txBody>
            <a:bodyPr vert="horz" wrap="square" lIns="91440" tIns="45720" rIns="91440" bIns="45720" numCol="1" anchor="t" anchorCtr="0" compatLnSpc="1">
              <a:prstTxWarp prst="textNoShape">
                <a:avLst/>
              </a:prstTxWarp>
              <a:noAutofit/>
            </a:bodyPr>
            <a:lstStyle/>
            <a:p>
              <a:pPr lvl="0" defTabSz="457200"/>
              <a:endParaRPr lang="en-AU">
                <a:solidFill>
                  <a:schemeClr val="tx1"/>
                </a:solidFill>
              </a:endParaRPr>
            </a:p>
          </p:txBody>
        </p:sp>
      </p:grpSp>
    </p:spTree>
    <p:extLst>
      <p:ext uri="{BB962C8B-B14F-4D97-AF65-F5344CB8AC3E}">
        <p14:creationId xmlns:p14="http://schemas.microsoft.com/office/powerpoint/2010/main" val="346691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102D-E531-4983-8725-F5FDA0A4DFA8}"/>
              </a:ext>
            </a:extLst>
          </p:cNvPr>
          <p:cNvSpPr>
            <a:spLocks noGrp="1"/>
          </p:cNvSpPr>
          <p:nvPr>
            <p:ph type="title"/>
          </p:nvPr>
        </p:nvSpPr>
        <p:spPr/>
        <p:txBody>
          <a:bodyPr/>
          <a:lstStyle/>
          <a:p>
            <a:r>
              <a:rPr lang="en-US"/>
              <a:t>Click to edit Master title style</a:t>
            </a:r>
            <a:endParaRPr lang="en-PH"/>
          </a:p>
        </p:txBody>
      </p:sp>
      <p:sp>
        <p:nvSpPr>
          <p:cNvPr id="4" name="Text Placeholder 3">
            <a:extLst>
              <a:ext uri="{FF2B5EF4-FFF2-40B4-BE49-F238E27FC236}">
                <a16:creationId xmlns:a16="http://schemas.microsoft.com/office/drawing/2014/main" id="{B906CCF8-1A18-4CD0-AA14-A29D356E1AEE}"/>
              </a:ext>
            </a:extLst>
          </p:cNvPr>
          <p:cNvSpPr>
            <a:spLocks noGrp="1"/>
          </p:cNvSpPr>
          <p:nvPr>
            <p:ph type="body" sz="quarter" idx="10"/>
          </p:nvPr>
        </p:nvSpPr>
        <p:spPr>
          <a:xfrm>
            <a:off x="381000" y="1181100"/>
            <a:ext cx="11430000" cy="506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247083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1205D38-0BAD-48FB-97B5-44A91F902594}"/>
              </a:ext>
            </a:extLst>
          </p:cNvPr>
          <p:cNvSpPr>
            <a:spLocks noGrp="1"/>
          </p:cNvSpPr>
          <p:nvPr>
            <p:ph type="title"/>
          </p:nvPr>
        </p:nvSpPr>
        <p:spPr/>
        <p:txBody>
          <a:bodyPr/>
          <a:lstStyle/>
          <a:p>
            <a:r>
              <a:rPr lang="en-US"/>
              <a:t>Click to edit Master title style</a:t>
            </a:r>
            <a:endParaRPr lang="en-PH"/>
          </a:p>
        </p:txBody>
      </p:sp>
    </p:spTree>
    <p:extLst>
      <p:ext uri="{BB962C8B-B14F-4D97-AF65-F5344CB8AC3E}">
        <p14:creationId xmlns:p14="http://schemas.microsoft.com/office/powerpoint/2010/main" val="207427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over Slide 2">
    <p:spTree>
      <p:nvGrpSpPr>
        <p:cNvPr id="1" name=""/>
        <p:cNvGrpSpPr/>
        <p:nvPr/>
      </p:nvGrpSpPr>
      <p:grpSpPr>
        <a:xfrm>
          <a:off x="0" y="0"/>
          <a:ext cx="0" cy="0"/>
          <a:chOff x="0" y="0"/>
          <a:chExt cx="0" cy="0"/>
        </a:xfrm>
      </p:grpSpPr>
      <p:sp>
        <p:nvSpPr>
          <p:cNvPr id="19" name="Text Placeholder 19">
            <a:extLst>
              <a:ext uri="{FF2B5EF4-FFF2-40B4-BE49-F238E27FC236}">
                <a16:creationId xmlns:a16="http://schemas.microsoft.com/office/drawing/2014/main" id="{54CD4D77-DA19-4C90-B303-390DACDE4A80}"/>
              </a:ext>
            </a:extLst>
          </p:cNvPr>
          <p:cNvSpPr>
            <a:spLocks noGrp="1"/>
          </p:cNvSpPr>
          <p:nvPr>
            <p:ph type="body" sz="quarter" idx="10"/>
          </p:nvPr>
        </p:nvSpPr>
        <p:spPr>
          <a:xfrm>
            <a:off x="381000" y="2858947"/>
            <a:ext cx="6049107" cy="2123056"/>
          </a:xfrm>
        </p:spPr>
        <p:txBody>
          <a:bodyPr anchor="b">
            <a:noAutofit/>
          </a:bodyPr>
          <a:lstStyle>
            <a:lvl1pPr marL="0" indent="0">
              <a:buNone/>
              <a:defRPr sz="4000" b="0">
                <a:solidFill>
                  <a:schemeClr val="accent2"/>
                </a:solidFill>
              </a:defRPr>
            </a:lvl1pPr>
            <a:lvl2pPr marL="0" indent="0">
              <a:buNone/>
              <a:defRPr sz="2400">
                <a:solidFill>
                  <a:schemeClr val="accent2"/>
                </a:solidFill>
              </a:defRPr>
            </a:lvl2pPr>
            <a:lvl3pPr>
              <a:buNone/>
              <a:defRPr/>
            </a:lvl3pPr>
          </a:lstStyle>
          <a:p>
            <a:pPr lvl="0"/>
            <a:endParaRPr lang="en-US"/>
          </a:p>
        </p:txBody>
      </p:sp>
      <p:sp>
        <p:nvSpPr>
          <p:cNvPr id="20" name="Text Placeholder 34">
            <a:extLst>
              <a:ext uri="{FF2B5EF4-FFF2-40B4-BE49-F238E27FC236}">
                <a16:creationId xmlns:a16="http://schemas.microsoft.com/office/drawing/2014/main" id="{76764065-7152-4D56-8212-2DD84B3492AE}"/>
              </a:ext>
            </a:extLst>
          </p:cNvPr>
          <p:cNvSpPr>
            <a:spLocks noGrp="1"/>
          </p:cNvSpPr>
          <p:nvPr>
            <p:ph type="body" sz="quarter" idx="11" hasCustomPrompt="1"/>
          </p:nvPr>
        </p:nvSpPr>
        <p:spPr>
          <a:xfrm>
            <a:off x="381000" y="5144971"/>
            <a:ext cx="6049107" cy="307777"/>
          </a:xfrm>
        </p:spPr>
        <p:txBody>
          <a:bodyPr wrap="square">
            <a:spAutoFit/>
          </a:bodyPr>
          <a:lstStyle>
            <a:lvl1pPr marL="0" indent="0">
              <a:buNone/>
              <a:defRPr>
                <a:solidFill>
                  <a:schemeClr val="accent2"/>
                </a:solidFill>
              </a:defRPr>
            </a:lvl1pPr>
            <a:lvl2pPr marL="182880" indent="0">
              <a:buNone/>
              <a:defRPr/>
            </a:lvl2pPr>
            <a:lvl3pPr marL="365760" indent="0">
              <a:buNone/>
              <a:defRPr/>
            </a:lvl3pPr>
            <a:lvl4pPr marL="548640" indent="0">
              <a:buNone/>
              <a:defRPr/>
            </a:lvl4pPr>
            <a:lvl5pPr marL="731520" indent="0">
              <a:buNone/>
              <a:defRPr/>
            </a:lvl5pPr>
          </a:lstStyle>
          <a:p>
            <a:pPr lvl="0"/>
            <a:r>
              <a:rPr lang="en-US"/>
              <a:t>Subtitle</a:t>
            </a:r>
          </a:p>
        </p:txBody>
      </p:sp>
      <p:pic>
        <p:nvPicPr>
          <p:cNvPr id="21" name="Picture 20">
            <a:extLst>
              <a:ext uri="{FF2B5EF4-FFF2-40B4-BE49-F238E27FC236}">
                <a16:creationId xmlns:a16="http://schemas.microsoft.com/office/drawing/2014/main" id="{6F7BE9CF-B27E-4075-BE13-D960D3B63537}"/>
              </a:ext>
            </a:extLst>
          </p:cNvPr>
          <p:cNvPicPr>
            <a:picLocks noChangeAspect="1"/>
          </p:cNvPicPr>
          <p:nvPr userDrawn="1"/>
        </p:nvPicPr>
        <p:blipFill>
          <a:blip r:embed="rId2">
            <a:lum/>
          </a:blip>
          <a:stretch>
            <a:fillRect/>
          </a:stretch>
        </p:blipFill>
        <p:spPr>
          <a:xfrm>
            <a:off x="28575" y="325860"/>
            <a:ext cx="4970527" cy="1560091"/>
          </a:xfrm>
          <a:prstGeom prst="rect">
            <a:avLst/>
          </a:prstGeom>
        </p:spPr>
      </p:pic>
      <p:pic>
        <p:nvPicPr>
          <p:cNvPr id="12" name="Picture 11">
            <a:extLst>
              <a:ext uri="{FF2B5EF4-FFF2-40B4-BE49-F238E27FC236}">
                <a16:creationId xmlns:a16="http://schemas.microsoft.com/office/drawing/2014/main" id="{2AC672D5-6609-4580-B76A-66E9B8D8783F}"/>
              </a:ext>
            </a:extLst>
          </p:cNvPr>
          <p:cNvPicPr>
            <a:picLocks noChangeAspect="1"/>
          </p:cNvPicPr>
          <p:nvPr userDrawn="1"/>
        </p:nvPicPr>
        <p:blipFill>
          <a:blip r:embed="rId3"/>
          <a:stretch>
            <a:fillRect/>
          </a:stretch>
        </p:blipFill>
        <p:spPr>
          <a:xfrm>
            <a:off x="360366" y="5919289"/>
            <a:ext cx="1062034" cy="474751"/>
          </a:xfrm>
          <a:prstGeom prst="rect">
            <a:avLst/>
          </a:prstGeom>
        </p:spPr>
      </p:pic>
    </p:spTree>
    <p:extLst>
      <p:ext uri="{BB962C8B-B14F-4D97-AF65-F5344CB8AC3E}">
        <p14:creationId xmlns:p14="http://schemas.microsoft.com/office/powerpoint/2010/main" val="3216677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C6DFC30-4554-4FB2-9B1F-CA8E8820D0C7}"/>
              </a:ext>
            </a:extLst>
          </p:cNvPr>
          <p:cNvSpPr/>
          <p:nvPr userDrawn="1"/>
        </p:nvSpPr>
        <p:spPr>
          <a:xfrm>
            <a:off x="0" y="6426200"/>
            <a:ext cx="12191999" cy="4317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PH"/>
          </a:p>
        </p:txBody>
      </p:sp>
      <p:sp>
        <p:nvSpPr>
          <p:cNvPr id="14" name="Title Placeholder 1">
            <a:extLst>
              <a:ext uri="{FF2B5EF4-FFF2-40B4-BE49-F238E27FC236}">
                <a16:creationId xmlns:a16="http://schemas.microsoft.com/office/drawing/2014/main" id="{83286BD3-C659-4195-AD8F-D2CACB2CC197}"/>
              </a:ext>
            </a:extLst>
          </p:cNvPr>
          <p:cNvSpPr>
            <a:spLocks noGrp="1"/>
          </p:cNvSpPr>
          <p:nvPr>
            <p:ph type="title"/>
          </p:nvPr>
        </p:nvSpPr>
        <p:spPr>
          <a:xfrm>
            <a:off x="381000" y="335281"/>
            <a:ext cx="9443720" cy="739222"/>
          </a:xfrm>
          <a:prstGeom prst="rect">
            <a:avLst/>
          </a:prstGeom>
        </p:spPr>
        <p:txBody>
          <a:bodyPr vert="horz" wrap="square" lIns="0" tIns="0" rIns="0" bIns="0" rtlCol="0" anchor="ctr" anchorCtr="0">
            <a:noAutofit/>
          </a:bodyPr>
          <a:lstStyle/>
          <a:p>
            <a:r>
              <a:rPr lang="en-US"/>
              <a:t>Click to edit Master title style</a:t>
            </a:r>
          </a:p>
        </p:txBody>
      </p:sp>
      <p:sp>
        <p:nvSpPr>
          <p:cNvPr id="15" name="Text Placeholder 7">
            <a:extLst>
              <a:ext uri="{FF2B5EF4-FFF2-40B4-BE49-F238E27FC236}">
                <a16:creationId xmlns:a16="http://schemas.microsoft.com/office/drawing/2014/main" id="{4171DDCE-5ABC-428A-AB95-456A61DD8DC1}"/>
              </a:ext>
            </a:extLst>
          </p:cNvPr>
          <p:cNvSpPr txBox="1">
            <a:spLocks/>
          </p:cNvSpPr>
          <p:nvPr userDrawn="1"/>
        </p:nvSpPr>
        <p:spPr>
          <a:xfrm>
            <a:off x="381000" y="6553185"/>
            <a:ext cx="4693920" cy="195263"/>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lang="en-PH" sz="900" b="0" i="0" kern="1200" smtClean="0">
                <a:solidFill>
                  <a:schemeClr val="tx1"/>
                </a:solidFill>
                <a:effectLst/>
                <a:latin typeface="+mn-lt"/>
                <a:ea typeface="+mn-ea"/>
                <a:cs typeface="+mn-cs"/>
              </a:defRPr>
            </a:lvl1pPr>
            <a:lvl2pPr marL="18288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2pPr>
            <a:lvl3pPr marL="36576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3pPr>
            <a:lvl4pPr marL="54864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4pPr>
            <a:lvl5pPr marL="731520" indent="-182880" algn="l" defTabSz="914400" rtl="0" eaLnBrk="1" latinLnBrk="0" hangingPunct="1">
              <a:lnSpc>
                <a:spcPct val="90000"/>
              </a:lnSpc>
              <a:spcBef>
                <a:spcPts val="6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mn-lt"/>
              </a:rPr>
              <a:t>Confidential – BlueOrange Compliance – © Copyright 2024 All Rights Reserved</a:t>
            </a:r>
          </a:p>
        </p:txBody>
      </p:sp>
      <p:sp>
        <p:nvSpPr>
          <p:cNvPr id="16" name="Text Placeholder 2">
            <a:extLst>
              <a:ext uri="{FF2B5EF4-FFF2-40B4-BE49-F238E27FC236}">
                <a16:creationId xmlns:a16="http://schemas.microsoft.com/office/drawing/2014/main" id="{24E1E694-74FF-48F3-9D54-1FF5FBAA439F}"/>
              </a:ext>
            </a:extLst>
          </p:cNvPr>
          <p:cNvSpPr>
            <a:spLocks noGrp="1"/>
          </p:cNvSpPr>
          <p:nvPr>
            <p:ph type="body" idx="1"/>
          </p:nvPr>
        </p:nvSpPr>
        <p:spPr>
          <a:xfrm>
            <a:off x="381000" y="1181100"/>
            <a:ext cx="11430000" cy="50673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C9809A0C-A616-454C-A434-C48682DB124F}"/>
              </a:ext>
            </a:extLst>
          </p:cNvPr>
          <p:cNvSpPr txBox="1"/>
          <p:nvPr userDrawn="1"/>
        </p:nvSpPr>
        <p:spPr>
          <a:xfrm>
            <a:off x="11598308" y="6579537"/>
            <a:ext cx="212692" cy="146051"/>
          </a:xfrm>
          <a:prstGeom prst="rect">
            <a:avLst/>
          </a:prstGeom>
          <a:noFill/>
        </p:spPr>
        <p:txBody>
          <a:bodyPr wrap="square" lIns="0" tIns="0" rIns="0" bIns="0" rtlCol="0" anchor="ctr">
            <a:noAutofit/>
          </a:bodyPr>
          <a:lstStyle/>
          <a:p>
            <a:pPr algn="ctr"/>
            <a:fld id="{30875724-75C8-4F8F-950B-A87F79D939C8}" type="slidenum">
              <a:rPr lang="en-GB" sz="800" b="1" cap="none" baseline="0" smtClean="0">
                <a:solidFill>
                  <a:schemeClr val="bg1"/>
                </a:solidFill>
              </a:rPr>
              <a:pPr algn="ctr"/>
              <a:t>‹#›</a:t>
            </a:fld>
            <a:endParaRPr lang="en-GB" sz="800" b="1" cap="none" baseline="0">
              <a:solidFill>
                <a:schemeClr val="bg1"/>
              </a:solidFill>
            </a:endParaRPr>
          </a:p>
        </p:txBody>
      </p:sp>
      <p:sp>
        <p:nvSpPr>
          <p:cNvPr id="2" name="Rectangle 1">
            <a:extLst>
              <a:ext uri="{FF2B5EF4-FFF2-40B4-BE49-F238E27FC236}">
                <a16:creationId xmlns:a16="http://schemas.microsoft.com/office/drawing/2014/main" id="{404975DF-02EA-C882-E07C-11003EDD555C}"/>
              </a:ext>
            </a:extLst>
          </p:cNvPr>
          <p:cNvSpPr/>
          <p:nvPr userDrawn="1"/>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dirty="0">
                <a:solidFill>
                  <a:schemeClr val="bg1"/>
                </a:solidFill>
                <a:effectLst/>
                <a:latin typeface="Aptos" panose="020B0004020202020204" pitchFamily="34" charset="0"/>
              </a:rPr>
              <a:t>FSA 2024 – Blue Orange - </a:t>
            </a:r>
            <a:r>
              <a:rPr lang="en-US" sz="800" b="1" i="0" dirty="0">
                <a:solidFill>
                  <a:schemeClr val="bg1"/>
                </a:solidFill>
                <a:effectLst/>
                <a:latin typeface="Aptos" panose="020B0004020202020204" pitchFamily="34" charset="0"/>
              </a:rPr>
              <a:t>Taking Control: Mastering Cybersecurity in a Digital Age</a:t>
            </a:r>
            <a:endParaRPr lang="en-US" sz="800" dirty="0">
              <a:solidFill>
                <a:schemeClr val="bg1"/>
              </a:solidFill>
            </a:endParaRPr>
          </a:p>
        </p:txBody>
      </p:sp>
    </p:spTree>
    <p:extLst>
      <p:ext uri="{BB962C8B-B14F-4D97-AF65-F5344CB8AC3E}">
        <p14:creationId xmlns:p14="http://schemas.microsoft.com/office/powerpoint/2010/main" val="3313000483"/>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51" r:id="rId3"/>
    <p:sldLayoutId id="2147483652" r:id="rId4"/>
    <p:sldLayoutId id="2147483669" r:id="rId5"/>
  </p:sldLayoutIdLst>
  <p:txStyles>
    <p:titleStyle>
      <a:lvl1pPr algn="l" defTabSz="914400" rtl="0" eaLnBrk="1" latinLnBrk="0" hangingPunct="1">
        <a:lnSpc>
          <a:spcPct val="90000"/>
        </a:lnSpc>
        <a:spcBef>
          <a:spcPct val="0"/>
        </a:spcBef>
        <a:buNone/>
        <a:defRPr sz="2800" b="0" kern="1200">
          <a:solidFill>
            <a:srgbClr val="1D426A"/>
          </a:solidFill>
          <a:latin typeface="+mj-lt"/>
          <a:ea typeface="+mj-ea"/>
          <a:cs typeface="+mj-cs"/>
        </a:defRPr>
      </a:lvl1pPr>
    </p:titleStyle>
    <p:bodyStyle>
      <a:lvl1pPr marL="0" indent="0" algn="l" defTabSz="914400" rtl="0" eaLnBrk="1" latinLnBrk="0" hangingPunct="1">
        <a:lnSpc>
          <a:spcPct val="100000"/>
        </a:lnSpc>
        <a:spcBef>
          <a:spcPts val="0"/>
        </a:spcBef>
        <a:buClr>
          <a:schemeClr val="accent1"/>
        </a:buClr>
        <a:buFont typeface="Arial" panose="020B0604020202020204" pitchFamily="34" charset="0"/>
        <a:buNone/>
        <a:defRPr sz="2000" kern="1200">
          <a:solidFill>
            <a:srgbClr val="1D426A"/>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rgbClr val="FF8B3E"/>
          </a:solidFill>
          <a:latin typeface="+mn-lt"/>
          <a:ea typeface="+mn-ea"/>
          <a:cs typeface="+mn-cs"/>
        </a:defRPr>
      </a:lvl2pPr>
      <a:lvl3pPr marL="36576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rgbClr val="1D426A"/>
          </a:solidFill>
          <a:latin typeface="+mn-lt"/>
          <a:ea typeface="+mn-ea"/>
          <a:cs typeface="+mn-cs"/>
        </a:defRPr>
      </a:lvl3pPr>
      <a:lvl4pPr marL="548640" indent="-18288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rgbClr val="FF8B3E"/>
          </a:solidFill>
          <a:latin typeface="+mn-lt"/>
          <a:ea typeface="+mn-ea"/>
          <a:cs typeface="+mn-cs"/>
        </a:defRPr>
      </a:lvl4pPr>
      <a:lvl5pPr marL="731520" indent="-182880" algn="l" defTabSz="914400" rtl="0" eaLnBrk="1" latinLnBrk="0" hangingPunct="1">
        <a:lnSpc>
          <a:spcPct val="100000"/>
        </a:lnSpc>
        <a:spcBef>
          <a:spcPts val="600"/>
        </a:spcBef>
        <a:buClr>
          <a:schemeClr val="accent2"/>
        </a:buClr>
        <a:buFont typeface="Arial" panose="020B0604020202020204" pitchFamily="34" charset="0"/>
        <a:buChar char="‒"/>
        <a:defRPr sz="1200" kern="1200">
          <a:solidFill>
            <a:srgbClr val="1D42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3936" userDrawn="1">
          <p15:clr>
            <a:srgbClr val="F26B43"/>
          </p15:clr>
        </p15:guide>
        <p15:guide id="4"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C6FAD6-160D-4C2A-9E4D-F2F867E8E568}"/>
              </a:ext>
            </a:extLst>
          </p:cNvPr>
          <p:cNvSpPr>
            <a:spLocks noGrp="1"/>
          </p:cNvSpPr>
          <p:nvPr>
            <p:ph type="body" sz="quarter" idx="4294967295"/>
          </p:nvPr>
        </p:nvSpPr>
        <p:spPr>
          <a:xfrm>
            <a:off x="381000" y="1306513"/>
            <a:ext cx="9972822" cy="3040399"/>
          </a:xfrm>
        </p:spPr>
        <p:txBody>
          <a:bodyPr/>
          <a:lstStyle/>
          <a:p>
            <a:r>
              <a:rPr lang="en-US" sz="4400" b="1" dirty="0"/>
              <a:t>Cybersecurity in Senior Living  </a:t>
            </a:r>
          </a:p>
          <a:p>
            <a:r>
              <a:rPr lang="en-US" sz="4000" b="1" i="0" dirty="0">
                <a:solidFill>
                  <a:schemeClr val="accent1"/>
                </a:solidFill>
                <a:effectLst/>
                <a:latin typeface="source-sans-pro"/>
              </a:rPr>
              <a:t>Taking Control: Mastering Cybersecurity in a Digital Age</a:t>
            </a:r>
            <a:endParaRPr lang="en-GB" sz="4400" b="1" dirty="0">
              <a:solidFill>
                <a:schemeClr val="accent1"/>
              </a:solidFill>
            </a:endParaRPr>
          </a:p>
        </p:txBody>
      </p:sp>
      <p:sp>
        <p:nvSpPr>
          <p:cNvPr id="3" name="Rectangle 2">
            <a:extLst>
              <a:ext uri="{FF2B5EF4-FFF2-40B4-BE49-F238E27FC236}">
                <a16:creationId xmlns:a16="http://schemas.microsoft.com/office/drawing/2014/main" id="{74F6B1D4-5044-4D0B-8348-E315A142AC46}"/>
              </a:ext>
            </a:extLst>
          </p:cNvPr>
          <p:cNvSpPr/>
          <p:nvPr/>
        </p:nvSpPr>
        <p:spPr>
          <a:xfrm>
            <a:off x="0" y="0"/>
            <a:ext cx="731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07E78F7-E5F7-089B-118C-D7D61CD68F72}"/>
              </a:ext>
            </a:extLst>
          </p:cNvPr>
          <p:cNvCxnSpPr/>
          <p:nvPr/>
        </p:nvCxnSpPr>
        <p:spPr>
          <a:xfrm>
            <a:off x="362146" y="3667027"/>
            <a:ext cx="6604262"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E5CF5FE9-3E4C-AA1E-EDB5-E2F01D85F89D}"/>
              </a:ext>
            </a:extLst>
          </p:cNvPr>
          <p:cNvSpPr txBox="1"/>
          <p:nvPr/>
        </p:nvSpPr>
        <p:spPr>
          <a:xfrm>
            <a:off x="362146" y="4820869"/>
            <a:ext cx="6000947" cy="954107"/>
          </a:xfrm>
          <a:prstGeom prst="rect">
            <a:avLst/>
          </a:prstGeom>
          <a:noFill/>
        </p:spPr>
        <p:txBody>
          <a:bodyPr wrap="square" rtlCol="0">
            <a:spAutoFit/>
          </a:bodyPr>
          <a:lstStyle/>
          <a:p>
            <a:r>
              <a:rPr lang="en-US" sz="2800" b="1" dirty="0">
                <a:solidFill>
                  <a:schemeClr val="tx1">
                    <a:lumMod val="75000"/>
                    <a:lumOff val="25000"/>
                  </a:schemeClr>
                </a:solidFill>
              </a:rPr>
              <a:t>FSA Annual Conference</a:t>
            </a:r>
            <a:br>
              <a:rPr lang="en-US" sz="2800" b="1" dirty="0">
                <a:solidFill>
                  <a:schemeClr val="tx1">
                    <a:lumMod val="75000"/>
                    <a:lumOff val="25000"/>
                  </a:schemeClr>
                </a:solidFill>
              </a:rPr>
            </a:br>
            <a:r>
              <a:rPr lang="en-US" sz="2800" b="1" dirty="0">
                <a:solidFill>
                  <a:schemeClr val="tx1">
                    <a:lumMod val="75000"/>
                    <a:lumOff val="25000"/>
                  </a:schemeClr>
                </a:solidFill>
              </a:rPr>
              <a:t>September 25, 2024</a:t>
            </a:r>
          </a:p>
        </p:txBody>
      </p:sp>
    </p:spTree>
    <p:extLst>
      <p:ext uri="{BB962C8B-B14F-4D97-AF65-F5344CB8AC3E}">
        <p14:creationId xmlns:p14="http://schemas.microsoft.com/office/powerpoint/2010/main" val="22636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Common Attack Vector (The Ways Bad Guys Get In) </a:t>
            </a:r>
            <a:br>
              <a:rPr lang="en-US"/>
            </a:br>
            <a:endParaRPr lang="en-US"/>
          </a:p>
        </p:txBody>
      </p:sp>
      <p:grpSp>
        <p:nvGrpSpPr>
          <p:cNvPr id="32" name="Group 31">
            <a:extLst>
              <a:ext uri="{FF2B5EF4-FFF2-40B4-BE49-F238E27FC236}">
                <a16:creationId xmlns:a16="http://schemas.microsoft.com/office/drawing/2014/main" id="{FEB0003E-52F4-53CA-289C-E30A185D5BC4}"/>
              </a:ext>
            </a:extLst>
          </p:cNvPr>
          <p:cNvGrpSpPr/>
          <p:nvPr/>
        </p:nvGrpSpPr>
        <p:grpSpPr>
          <a:xfrm>
            <a:off x="426174" y="1497332"/>
            <a:ext cx="623142" cy="4275479"/>
            <a:chOff x="630865" y="1762508"/>
            <a:chExt cx="623142" cy="4275479"/>
          </a:xfrm>
        </p:grpSpPr>
        <p:sp>
          <p:nvSpPr>
            <p:cNvPr id="4" name="Oval 3">
              <a:extLst>
                <a:ext uri="{FF2B5EF4-FFF2-40B4-BE49-F238E27FC236}">
                  <a16:creationId xmlns:a16="http://schemas.microsoft.com/office/drawing/2014/main" id="{6ED75C95-1ADA-64E0-69D9-5602B5C59349}"/>
                </a:ext>
              </a:extLst>
            </p:cNvPr>
            <p:cNvSpPr/>
            <p:nvPr/>
          </p:nvSpPr>
          <p:spPr>
            <a:xfrm>
              <a:off x="630865" y="1762508"/>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7" name="Oval 6">
              <a:extLst>
                <a:ext uri="{FF2B5EF4-FFF2-40B4-BE49-F238E27FC236}">
                  <a16:creationId xmlns:a16="http://schemas.microsoft.com/office/drawing/2014/main" id="{9C15F88B-83D0-0FAD-1102-CE6F04B32244}"/>
                </a:ext>
              </a:extLst>
            </p:cNvPr>
            <p:cNvSpPr/>
            <p:nvPr/>
          </p:nvSpPr>
          <p:spPr>
            <a:xfrm>
              <a:off x="630865" y="2677178"/>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10" name="Oval 9">
              <a:extLst>
                <a:ext uri="{FF2B5EF4-FFF2-40B4-BE49-F238E27FC236}">
                  <a16:creationId xmlns:a16="http://schemas.microsoft.com/office/drawing/2014/main" id="{E8AA1167-CB6B-BBDE-7008-92F9EAD7F6E7}"/>
                </a:ext>
              </a:extLst>
            </p:cNvPr>
            <p:cNvSpPr/>
            <p:nvPr/>
          </p:nvSpPr>
          <p:spPr>
            <a:xfrm>
              <a:off x="630865" y="3596784"/>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13" name="Oval 12">
              <a:extLst>
                <a:ext uri="{FF2B5EF4-FFF2-40B4-BE49-F238E27FC236}">
                  <a16:creationId xmlns:a16="http://schemas.microsoft.com/office/drawing/2014/main" id="{EEEE2C1F-DB97-D055-9EF7-70EEBD95EA1D}"/>
                </a:ext>
              </a:extLst>
            </p:cNvPr>
            <p:cNvSpPr/>
            <p:nvPr/>
          </p:nvSpPr>
          <p:spPr>
            <a:xfrm>
              <a:off x="630865" y="4516390"/>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30" name="Oval 29">
              <a:extLst>
                <a:ext uri="{FF2B5EF4-FFF2-40B4-BE49-F238E27FC236}">
                  <a16:creationId xmlns:a16="http://schemas.microsoft.com/office/drawing/2014/main" id="{C56E7604-A2CF-432E-0837-A2F040A77E7D}"/>
                </a:ext>
              </a:extLst>
            </p:cNvPr>
            <p:cNvSpPr/>
            <p:nvPr/>
          </p:nvSpPr>
          <p:spPr>
            <a:xfrm>
              <a:off x="630865" y="5431060"/>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grpSp>
      <p:sp>
        <p:nvSpPr>
          <p:cNvPr id="33" name="TextBox 32">
            <a:extLst>
              <a:ext uri="{FF2B5EF4-FFF2-40B4-BE49-F238E27FC236}">
                <a16:creationId xmlns:a16="http://schemas.microsoft.com/office/drawing/2014/main" id="{A7F2F210-3A4B-BAF5-6B20-2BE1C73F7750}"/>
              </a:ext>
            </a:extLst>
          </p:cNvPr>
          <p:cNvSpPr txBox="1"/>
          <p:nvPr/>
        </p:nvSpPr>
        <p:spPr>
          <a:xfrm>
            <a:off x="1207007" y="1623766"/>
            <a:ext cx="3685432" cy="369332"/>
          </a:xfrm>
          <a:prstGeom prst="rect">
            <a:avLst/>
          </a:prstGeom>
          <a:noFill/>
        </p:spPr>
        <p:txBody>
          <a:bodyPr wrap="none" rtlCol="0">
            <a:spAutoFit/>
          </a:bodyPr>
          <a:lstStyle/>
          <a:p>
            <a:r>
              <a:rPr lang="en-US"/>
              <a:t>You Give Them Your Password</a:t>
            </a:r>
          </a:p>
        </p:txBody>
      </p:sp>
      <p:sp>
        <p:nvSpPr>
          <p:cNvPr id="34" name="TextBox 33">
            <a:extLst>
              <a:ext uri="{FF2B5EF4-FFF2-40B4-BE49-F238E27FC236}">
                <a16:creationId xmlns:a16="http://schemas.microsoft.com/office/drawing/2014/main" id="{5183A569-06DC-F334-B45E-4484A54B90F7}"/>
              </a:ext>
            </a:extLst>
          </p:cNvPr>
          <p:cNvSpPr txBox="1"/>
          <p:nvPr/>
        </p:nvSpPr>
        <p:spPr>
          <a:xfrm>
            <a:off x="1207008" y="2527087"/>
            <a:ext cx="3290196" cy="369332"/>
          </a:xfrm>
          <a:prstGeom prst="rect">
            <a:avLst/>
          </a:prstGeom>
          <a:noFill/>
        </p:spPr>
        <p:txBody>
          <a:bodyPr wrap="none" rtlCol="0">
            <a:spAutoFit/>
          </a:bodyPr>
          <a:lstStyle/>
          <a:p>
            <a:r>
              <a:rPr lang="en-US"/>
              <a:t>They Guess Your Password</a:t>
            </a:r>
          </a:p>
        </p:txBody>
      </p:sp>
      <p:sp>
        <p:nvSpPr>
          <p:cNvPr id="35" name="TextBox 34">
            <a:extLst>
              <a:ext uri="{FF2B5EF4-FFF2-40B4-BE49-F238E27FC236}">
                <a16:creationId xmlns:a16="http://schemas.microsoft.com/office/drawing/2014/main" id="{8423A11B-BC91-B1EC-7BC7-44E1103F52D2}"/>
              </a:ext>
            </a:extLst>
          </p:cNvPr>
          <p:cNvSpPr txBox="1"/>
          <p:nvPr/>
        </p:nvSpPr>
        <p:spPr>
          <a:xfrm>
            <a:off x="1139663" y="3425324"/>
            <a:ext cx="4213461" cy="369332"/>
          </a:xfrm>
          <a:prstGeom prst="rect">
            <a:avLst/>
          </a:prstGeom>
          <a:noFill/>
        </p:spPr>
        <p:txBody>
          <a:bodyPr wrap="none" rtlCol="0">
            <a:spAutoFit/>
          </a:bodyPr>
          <a:lstStyle/>
          <a:p>
            <a:r>
              <a:rPr lang="en-US"/>
              <a:t>Your Password is on The Dark Web</a:t>
            </a:r>
          </a:p>
        </p:txBody>
      </p:sp>
      <p:sp>
        <p:nvSpPr>
          <p:cNvPr id="36" name="TextBox 35">
            <a:extLst>
              <a:ext uri="{FF2B5EF4-FFF2-40B4-BE49-F238E27FC236}">
                <a16:creationId xmlns:a16="http://schemas.microsoft.com/office/drawing/2014/main" id="{492E11B3-4C5E-A24B-EE72-39B1304F7338}"/>
              </a:ext>
            </a:extLst>
          </p:cNvPr>
          <p:cNvSpPr txBox="1"/>
          <p:nvPr/>
        </p:nvSpPr>
        <p:spPr>
          <a:xfrm>
            <a:off x="1207008" y="4370011"/>
            <a:ext cx="7337330" cy="369332"/>
          </a:xfrm>
          <a:prstGeom prst="rect">
            <a:avLst/>
          </a:prstGeom>
          <a:noFill/>
        </p:spPr>
        <p:txBody>
          <a:bodyPr wrap="none" rtlCol="0">
            <a:spAutoFit/>
          </a:bodyPr>
          <a:lstStyle/>
          <a:p>
            <a:r>
              <a:rPr lang="en-US"/>
              <a:t>Exploit known Vulnerability (Published But Patch Not Applied)</a:t>
            </a:r>
          </a:p>
        </p:txBody>
      </p:sp>
      <p:sp>
        <p:nvSpPr>
          <p:cNvPr id="37" name="TextBox 36">
            <a:extLst>
              <a:ext uri="{FF2B5EF4-FFF2-40B4-BE49-F238E27FC236}">
                <a16:creationId xmlns:a16="http://schemas.microsoft.com/office/drawing/2014/main" id="{8D0BD7ED-C642-4278-071C-EEF600F489E1}"/>
              </a:ext>
            </a:extLst>
          </p:cNvPr>
          <p:cNvSpPr txBox="1"/>
          <p:nvPr/>
        </p:nvSpPr>
        <p:spPr>
          <a:xfrm>
            <a:off x="1207007" y="5314698"/>
            <a:ext cx="6575198" cy="369332"/>
          </a:xfrm>
          <a:prstGeom prst="rect">
            <a:avLst/>
          </a:prstGeom>
          <a:noFill/>
        </p:spPr>
        <p:txBody>
          <a:bodyPr wrap="none" rtlCol="0">
            <a:spAutoFit/>
          </a:bodyPr>
          <a:lstStyle/>
          <a:p>
            <a:r>
              <a:rPr lang="en-US"/>
              <a:t>Click On a Bad Link Which Installs Malware on Browser</a:t>
            </a:r>
          </a:p>
        </p:txBody>
      </p:sp>
      <p:sp>
        <p:nvSpPr>
          <p:cNvPr id="16" name="Rectangle 15">
            <a:extLst>
              <a:ext uri="{FF2B5EF4-FFF2-40B4-BE49-F238E27FC236}">
                <a16:creationId xmlns:a16="http://schemas.microsoft.com/office/drawing/2014/main" id="{558BE47F-DBB3-C83E-89C5-6C914092C183}"/>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97560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E9EA6D-2545-41C1-B626-522661B66B2D}"/>
              </a:ext>
            </a:extLst>
          </p:cNvPr>
          <p:cNvSpPr/>
          <p:nvPr/>
        </p:nvSpPr>
        <p:spPr>
          <a:xfrm>
            <a:off x="-15058" y="3429000"/>
            <a:ext cx="12192000" cy="2980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01D2FA6A-6783-414A-8E42-D2B084F0157B}"/>
              </a:ext>
            </a:extLst>
          </p:cNvPr>
          <p:cNvSpPr>
            <a:spLocks noGrp="1"/>
          </p:cNvSpPr>
          <p:nvPr>
            <p:ph type="title"/>
          </p:nvPr>
        </p:nvSpPr>
        <p:spPr>
          <a:xfrm>
            <a:off x="380999" y="335281"/>
            <a:ext cx="10802815" cy="739222"/>
          </a:xfrm>
        </p:spPr>
        <p:txBody>
          <a:bodyPr/>
          <a:lstStyle/>
          <a:p>
            <a:r>
              <a:rPr lang="en-US" dirty="0"/>
              <a:t>Cyber Attack/Incident Timeline (Ransomware Example) </a:t>
            </a:r>
          </a:p>
        </p:txBody>
      </p:sp>
      <p:cxnSp>
        <p:nvCxnSpPr>
          <p:cNvPr id="74" name="Straight Connector 73">
            <a:extLst>
              <a:ext uri="{FF2B5EF4-FFF2-40B4-BE49-F238E27FC236}">
                <a16:creationId xmlns:a16="http://schemas.microsoft.com/office/drawing/2014/main" id="{EE6389EA-804E-A54A-94D2-BA417A9C3CD3}"/>
              </a:ext>
            </a:extLst>
          </p:cNvPr>
          <p:cNvCxnSpPr>
            <a:cxnSpLocks/>
          </p:cNvCxnSpPr>
          <p:nvPr/>
        </p:nvCxnSpPr>
        <p:spPr>
          <a:xfrm>
            <a:off x="4615719" y="4279421"/>
            <a:ext cx="0" cy="10214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7F3110-8AE4-CA4B-B1E0-2C1A24E94107}"/>
              </a:ext>
            </a:extLst>
          </p:cNvPr>
          <p:cNvCxnSpPr>
            <a:cxnSpLocks/>
          </p:cNvCxnSpPr>
          <p:nvPr/>
        </p:nvCxnSpPr>
        <p:spPr>
          <a:xfrm>
            <a:off x="7660573" y="4279421"/>
            <a:ext cx="0" cy="10214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503C09-34E4-5DAA-37DC-E3BD20F86722}"/>
              </a:ext>
            </a:extLst>
          </p:cNvPr>
          <p:cNvGrpSpPr/>
          <p:nvPr/>
        </p:nvGrpSpPr>
        <p:grpSpPr>
          <a:xfrm>
            <a:off x="2750704" y="1246151"/>
            <a:ext cx="7430970" cy="2011200"/>
            <a:chOff x="2750704" y="2120294"/>
            <a:chExt cx="7430970" cy="2011200"/>
          </a:xfrm>
        </p:grpSpPr>
        <p:grpSp>
          <p:nvGrpSpPr>
            <p:cNvPr id="7" name="Group 6">
              <a:extLst>
                <a:ext uri="{FF2B5EF4-FFF2-40B4-BE49-F238E27FC236}">
                  <a16:creationId xmlns:a16="http://schemas.microsoft.com/office/drawing/2014/main" id="{888EC437-29BA-92BF-1050-43D670C748B4}"/>
                </a:ext>
              </a:extLst>
            </p:cNvPr>
            <p:cNvGrpSpPr/>
            <p:nvPr/>
          </p:nvGrpSpPr>
          <p:grpSpPr>
            <a:xfrm>
              <a:off x="2750704" y="2120294"/>
              <a:ext cx="7430970" cy="2011200"/>
              <a:chOff x="336512" y="2055454"/>
              <a:chExt cx="7430970" cy="2011200"/>
            </a:xfrm>
          </p:grpSpPr>
          <p:sp>
            <p:nvSpPr>
              <p:cNvPr id="79" name="Oval 78">
                <a:extLst>
                  <a:ext uri="{FF2B5EF4-FFF2-40B4-BE49-F238E27FC236}">
                    <a16:creationId xmlns:a16="http://schemas.microsoft.com/office/drawing/2014/main" id="{CA1FF3DD-4BD4-48B3-B473-981500F33B8F}"/>
                  </a:ext>
                </a:extLst>
              </p:cNvPr>
              <p:cNvSpPr/>
              <p:nvPr/>
            </p:nvSpPr>
            <p:spPr>
              <a:xfrm>
                <a:off x="5099741"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EB04B45-E0BD-418F-AB68-CC45E52F622C}"/>
                  </a:ext>
                </a:extLst>
              </p:cNvPr>
              <p:cNvSpPr/>
              <p:nvPr/>
            </p:nvSpPr>
            <p:spPr>
              <a:xfrm>
                <a:off x="2739486"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B373213-DA03-4FBD-A245-E5B196833EB1}"/>
                  </a:ext>
                </a:extLst>
              </p:cNvPr>
              <p:cNvSpPr/>
              <p:nvPr/>
            </p:nvSpPr>
            <p:spPr>
              <a:xfrm>
                <a:off x="372234"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aphic 4">
                <a:extLst>
                  <a:ext uri="{FF2B5EF4-FFF2-40B4-BE49-F238E27FC236}">
                    <a16:creationId xmlns:a16="http://schemas.microsoft.com/office/drawing/2014/main" id="{EAEF8C1B-C981-7742-BD68-59EF87164B45}"/>
                  </a:ext>
                </a:extLst>
              </p:cNvPr>
              <p:cNvGrpSpPr/>
              <p:nvPr/>
            </p:nvGrpSpPr>
            <p:grpSpPr>
              <a:xfrm>
                <a:off x="336512" y="2055454"/>
                <a:ext cx="2678521" cy="2011200"/>
                <a:chOff x="2624986" y="2542824"/>
                <a:chExt cx="1614238" cy="1212070"/>
              </a:xfrm>
              <a:solidFill>
                <a:schemeClr val="accent4"/>
              </a:solidFill>
            </p:grpSpPr>
            <p:sp>
              <p:nvSpPr>
                <p:cNvPr id="9" name="Freeform 8">
                  <a:extLst>
                    <a:ext uri="{FF2B5EF4-FFF2-40B4-BE49-F238E27FC236}">
                      <a16:creationId xmlns:a16="http://schemas.microsoft.com/office/drawing/2014/main" id="{1FC024E4-B971-804C-9BDA-3E9EA0168AD6}"/>
                    </a:ext>
                  </a:extLst>
                </p:cNvPr>
                <p:cNvSpPr/>
                <p:nvPr/>
              </p:nvSpPr>
              <p:spPr>
                <a:xfrm>
                  <a:off x="2624986" y="2542824"/>
                  <a:ext cx="1600724" cy="1212070"/>
                </a:xfrm>
                <a:custGeom>
                  <a:avLst/>
                  <a:gdLst>
                    <a:gd name="connsiteX0" fmla="*/ 606808 w 1600724"/>
                    <a:gd name="connsiteY0" fmla="*/ 1212071 h 1212070"/>
                    <a:gd name="connsiteX1" fmla="*/ 174617 w 1600724"/>
                    <a:gd name="connsiteY1" fmla="*/ 1031441 h 1212070"/>
                    <a:gd name="connsiteX2" fmla="*/ 66 w 1600724"/>
                    <a:gd name="connsiteY2" fmla="*/ 596977 h 1212070"/>
                    <a:gd name="connsiteX3" fmla="*/ 581206 w 1600724"/>
                    <a:gd name="connsiteY3" fmla="*/ 517 h 1212070"/>
                    <a:gd name="connsiteX4" fmla="*/ 1196229 w 1600724"/>
                    <a:gd name="connsiteY4" fmla="*/ 461980 h 1212070"/>
                    <a:gd name="connsiteX5" fmla="*/ 1177765 w 1600724"/>
                    <a:gd name="connsiteY5" fmla="*/ 466448 h 1212070"/>
                    <a:gd name="connsiteX6" fmla="*/ 582063 w 1600724"/>
                    <a:gd name="connsiteY6" fmla="*/ 19436 h 1212070"/>
                    <a:gd name="connsiteX7" fmla="*/ 19196 w 1600724"/>
                    <a:gd name="connsiteY7" fmla="*/ 597168 h 1212070"/>
                    <a:gd name="connsiteX8" fmla="*/ 188228 w 1600724"/>
                    <a:gd name="connsiteY8" fmla="*/ 1017941 h 1212070"/>
                    <a:gd name="connsiteX9" fmla="*/ 606808 w 1600724"/>
                    <a:gd name="connsiteY9" fmla="*/ 1192962 h 1212070"/>
                    <a:gd name="connsiteX10" fmla="*/ 1185569 w 1600724"/>
                    <a:gd name="connsiteY10" fmla="*/ 708398 h 1212070"/>
                    <a:gd name="connsiteX11" fmla="*/ 1320433 w 1600724"/>
                    <a:gd name="connsiteY11" fmla="*/ 596407 h 1212070"/>
                    <a:gd name="connsiteX12" fmla="*/ 1600724 w 1600724"/>
                    <a:gd name="connsiteY12" fmla="*/ 596407 h 1212070"/>
                    <a:gd name="connsiteX13" fmla="*/ 1600724 w 1600724"/>
                    <a:gd name="connsiteY13" fmla="*/ 615421 h 1212070"/>
                    <a:gd name="connsiteX14" fmla="*/ 1320433 w 1600724"/>
                    <a:gd name="connsiteY14" fmla="*/ 615421 h 1212070"/>
                    <a:gd name="connsiteX15" fmla="*/ 1204319 w 1600724"/>
                    <a:gd name="connsiteY15" fmla="*/ 711630 h 1212070"/>
                    <a:gd name="connsiteX16" fmla="*/ 606808 w 1600724"/>
                    <a:gd name="connsiteY16" fmla="*/ 1212071 h 12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0724" h="1212070">
                      <a:moveTo>
                        <a:pt x="606808" y="1212071"/>
                      </a:moveTo>
                      <a:cubicBezTo>
                        <a:pt x="443107" y="1212071"/>
                        <a:pt x="289589" y="1147900"/>
                        <a:pt x="174617" y="1031441"/>
                      </a:cubicBezTo>
                      <a:cubicBezTo>
                        <a:pt x="59741" y="914982"/>
                        <a:pt x="-2313" y="760685"/>
                        <a:pt x="66" y="596977"/>
                      </a:cubicBezTo>
                      <a:cubicBezTo>
                        <a:pt x="4730" y="275646"/>
                        <a:pt x="260085" y="13637"/>
                        <a:pt x="581206" y="517"/>
                      </a:cubicBezTo>
                      <a:cubicBezTo>
                        <a:pt x="869397" y="-11367"/>
                        <a:pt x="1128084" y="182764"/>
                        <a:pt x="1196229" y="461980"/>
                      </a:cubicBezTo>
                      <a:lnTo>
                        <a:pt x="1177765" y="466448"/>
                      </a:lnTo>
                      <a:cubicBezTo>
                        <a:pt x="1111713" y="195978"/>
                        <a:pt x="861212" y="8027"/>
                        <a:pt x="582063" y="19436"/>
                      </a:cubicBezTo>
                      <a:cubicBezTo>
                        <a:pt x="270935" y="32175"/>
                        <a:pt x="23669" y="286008"/>
                        <a:pt x="19196" y="597168"/>
                      </a:cubicBezTo>
                      <a:cubicBezTo>
                        <a:pt x="16912" y="755742"/>
                        <a:pt x="76872" y="905190"/>
                        <a:pt x="188228" y="1017941"/>
                      </a:cubicBezTo>
                      <a:cubicBezTo>
                        <a:pt x="299583" y="1130787"/>
                        <a:pt x="448246" y="1192962"/>
                        <a:pt x="606808" y="1192962"/>
                      </a:cubicBezTo>
                      <a:cubicBezTo>
                        <a:pt x="892715" y="1192962"/>
                        <a:pt x="1136078" y="989135"/>
                        <a:pt x="1185569" y="708398"/>
                      </a:cubicBezTo>
                      <a:cubicBezTo>
                        <a:pt x="1196991" y="643561"/>
                        <a:pt x="1253715" y="596407"/>
                        <a:pt x="1320433" y="596407"/>
                      </a:cubicBezTo>
                      <a:lnTo>
                        <a:pt x="1600724" y="596407"/>
                      </a:lnTo>
                      <a:lnTo>
                        <a:pt x="1600724" y="615421"/>
                      </a:lnTo>
                      <a:lnTo>
                        <a:pt x="1320433" y="615421"/>
                      </a:lnTo>
                      <a:cubicBezTo>
                        <a:pt x="1262947" y="615421"/>
                        <a:pt x="1214122" y="655920"/>
                        <a:pt x="1204319" y="711630"/>
                      </a:cubicBezTo>
                      <a:cubicBezTo>
                        <a:pt x="1153305" y="1001684"/>
                        <a:pt x="902042" y="1212071"/>
                        <a:pt x="606808" y="1212071"/>
                      </a:cubicBezTo>
                      <a:close/>
                    </a:path>
                  </a:pathLst>
                </a:custGeom>
                <a:grpFill/>
                <a:ln w="951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C515D6-CB7A-3C4B-B63E-61F204E9F6B3}"/>
                    </a:ext>
                  </a:extLst>
                </p:cNvPr>
                <p:cNvSpPr/>
                <p:nvPr/>
              </p:nvSpPr>
              <p:spPr>
                <a:xfrm>
                  <a:off x="4146714" y="3069925"/>
                  <a:ext cx="92510" cy="157908"/>
                </a:xfrm>
                <a:custGeom>
                  <a:avLst/>
                  <a:gdLst>
                    <a:gd name="connsiteX0" fmla="*/ 13515 w 92510"/>
                    <a:gd name="connsiteY0" fmla="*/ 157909 h 157908"/>
                    <a:gd name="connsiteX1" fmla="*/ 0 w 92510"/>
                    <a:gd name="connsiteY1" fmla="*/ 144409 h 157908"/>
                    <a:gd name="connsiteX2" fmla="*/ 65671 w 92510"/>
                    <a:gd name="connsiteY2" fmla="*/ 78907 h 157908"/>
                    <a:gd name="connsiteX3" fmla="*/ 0 w 92510"/>
                    <a:gd name="connsiteY3" fmla="*/ 13405 h 157908"/>
                    <a:gd name="connsiteX4" fmla="*/ 13515 w 92510"/>
                    <a:gd name="connsiteY4" fmla="*/ 0 h 157908"/>
                    <a:gd name="connsiteX5" fmla="*/ 92510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515" y="157909"/>
                      </a:moveTo>
                      <a:lnTo>
                        <a:pt x="0" y="144409"/>
                      </a:lnTo>
                      <a:lnTo>
                        <a:pt x="65671" y="78907"/>
                      </a:lnTo>
                      <a:lnTo>
                        <a:pt x="0" y="13405"/>
                      </a:lnTo>
                      <a:lnTo>
                        <a:pt x="13515" y="0"/>
                      </a:lnTo>
                      <a:lnTo>
                        <a:pt x="92510" y="78907"/>
                      </a:lnTo>
                      <a:close/>
                    </a:path>
                  </a:pathLst>
                </a:custGeom>
                <a:grpFill/>
                <a:ln w="9514"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AEF8C1B-C981-7742-BD68-59EF87164B45}"/>
                  </a:ext>
                </a:extLst>
              </p:cNvPr>
              <p:cNvGrpSpPr/>
              <p:nvPr/>
            </p:nvGrpSpPr>
            <p:grpSpPr>
              <a:xfrm>
                <a:off x="2720030" y="2055454"/>
                <a:ext cx="2671307" cy="2011200"/>
                <a:chOff x="4061437" y="2542824"/>
                <a:chExt cx="1609890" cy="1212070"/>
              </a:xfrm>
              <a:solidFill>
                <a:schemeClr val="accent4"/>
              </a:solidFill>
            </p:grpSpPr>
            <p:sp>
              <p:nvSpPr>
                <p:cNvPr id="33" name="Freeform 32">
                  <a:extLst>
                    <a:ext uri="{FF2B5EF4-FFF2-40B4-BE49-F238E27FC236}">
                      <a16:creationId xmlns:a16="http://schemas.microsoft.com/office/drawing/2014/main" id="{B970C240-CC0F-144B-B63F-3E0066982C2F}"/>
                    </a:ext>
                  </a:extLst>
                </p:cNvPr>
                <p:cNvSpPr/>
                <p:nvPr/>
              </p:nvSpPr>
              <p:spPr>
                <a:xfrm>
                  <a:off x="4061437" y="3139326"/>
                  <a:ext cx="1596280" cy="615569"/>
                </a:xfrm>
                <a:custGeom>
                  <a:avLst/>
                  <a:gdLst>
                    <a:gd name="connsiteX0" fmla="*/ 602364 w 1596280"/>
                    <a:gd name="connsiteY0" fmla="*/ 615569 h 615569"/>
                    <a:gd name="connsiteX1" fmla="*/ 0 w 1596280"/>
                    <a:gd name="connsiteY1" fmla="*/ 82900 h 615569"/>
                    <a:gd name="connsiteX2" fmla="*/ 18940 w 1596280"/>
                    <a:gd name="connsiteY2" fmla="*/ 80618 h 615569"/>
                    <a:gd name="connsiteX3" fmla="*/ 602364 w 1596280"/>
                    <a:gd name="connsiteY3" fmla="*/ 596555 h 615569"/>
                    <a:gd name="connsiteX4" fmla="*/ 1181125 w 1596280"/>
                    <a:gd name="connsiteY4" fmla="*/ 111991 h 615569"/>
                    <a:gd name="connsiteX5" fmla="*/ 1315989 w 1596280"/>
                    <a:gd name="connsiteY5" fmla="*/ 0 h 615569"/>
                    <a:gd name="connsiteX6" fmla="*/ 1596280 w 1596280"/>
                    <a:gd name="connsiteY6" fmla="*/ 0 h 615569"/>
                    <a:gd name="connsiteX7" fmla="*/ 1596280 w 1596280"/>
                    <a:gd name="connsiteY7" fmla="*/ 19014 h 615569"/>
                    <a:gd name="connsiteX8" fmla="*/ 1315989 w 1596280"/>
                    <a:gd name="connsiteY8" fmla="*/ 19014 h 615569"/>
                    <a:gd name="connsiteX9" fmla="*/ 1199875 w 1596280"/>
                    <a:gd name="connsiteY9" fmla="*/ 115223 h 615569"/>
                    <a:gd name="connsiteX10" fmla="*/ 602364 w 1596280"/>
                    <a:gd name="connsiteY10" fmla="*/ 615569 h 6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280" h="615569">
                      <a:moveTo>
                        <a:pt x="602364" y="615569"/>
                      </a:moveTo>
                      <a:cubicBezTo>
                        <a:pt x="295710" y="615569"/>
                        <a:pt x="36738" y="386549"/>
                        <a:pt x="0" y="82900"/>
                      </a:cubicBezTo>
                      <a:lnTo>
                        <a:pt x="18940" y="80618"/>
                      </a:lnTo>
                      <a:cubicBezTo>
                        <a:pt x="54536" y="374760"/>
                        <a:pt x="305322" y="596555"/>
                        <a:pt x="602364" y="596555"/>
                      </a:cubicBezTo>
                      <a:cubicBezTo>
                        <a:pt x="888271" y="596555"/>
                        <a:pt x="1131634" y="392728"/>
                        <a:pt x="1181125" y="111991"/>
                      </a:cubicBezTo>
                      <a:cubicBezTo>
                        <a:pt x="1192547" y="47154"/>
                        <a:pt x="1249271" y="0"/>
                        <a:pt x="1315989" y="0"/>
                      </a:cubicBezTo>
                      <a:lnTo>
                        <a:pt x="1596280" y="0"/>
                      </a:lnTo>
                      <a:lnTo>
                        <a:pt x="1596280" y="19014"/>
                      </a:lnTo>
                      <a:lnTo>
                        <a:pt x="1315989" y="19014"/>
                      </a:lnTo>
                      <a:cubicBezTo>
                        <a:pt x="1258503" y="19014"/>
                        <a:pt x="1209678" y="59513"/>
                        <a:pt x="1199875" y="115223"/>
                      </a:cubicBezTo>
                      <a:cubicBezTo>
                        <a:pt x="1148861" y="405182"/>
                        <a:pt x="897598" y="615569"/>
                        <a:pt x="602364" y="615569"/>
                      </a:cubicBezTo>
                      <a:close/>
                    </a:path>
                  </a:pathLst>
                </a:custGeom>
                <a:grpFill/>
                <a:ln w="951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86E6D49-1779-5846-B377-B8393E1F6F98}"/>
                    </a:ext>
                  </a:extLst>
                </p:cNvPr>
                <p:cNvSpPr/>
                <p:nvPr/>
              </p:nvSpPr>
              <p:spPr>
                <a:xfrm>
                  <a:off x="4061532" y="2542824"/>
                  <a:ext cx="1191784" cy="534897"/>
                </a:xfrm>
                <a:custGeom>
                  <a:avLst/>
                  <a:gdLst>
                    <a:gd name="connsiteX0" fmla="*/ 18940 w 1191784"/>
                    <a:gd name="connsiteY0" fmla="*/ 534898 h 534897"/>
                    <a:gd name="connsiteX1" fmla="*/ 0 w 1191784"/>
                    <a:gd name="connsiteY1" fmla="*/ 532616 h 534897"/>
                    <a:gd name="connsiteX2" fmla="*/ 576762 w 1191784"/>
                    <a:gd name="connsiteY2" fmla="*/ 517 h 534897"/>
                    <a:gd name="connsiteX3" fmla="*/ 1191785 w 1191784"/>
                    <a:gd name="connsiteY3" fmla="*/ 461980 h 534897"/>
                    <a:gd name="connsiteX4" fmla="*/ 1173321 w 1191784"/>
                    <a:gd name="connsiteY4" fmla="*/ 466448 h 534897"/>
                    <a:gd name="connsiteX5" fmla="*/ 577619 w 1191784"/>
                    <a:gd name="connsiteY5" fmla="*/ 19436 h 534897"/>
                    <a:gd name="connsiteX6" fmla="*/ 18940 w 1191784"/>
                    <a:gd name="connsiteY6" fmla="*/ 534898 h 5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784" h="534897">
                      <a:moveTo>
                        <a:pt x="18940" y="534898"/>
                      </a:moveTo>
                      <a:lnTo>
                        <a:pt x="0" y="532616"/>
                      </a:lnTo>
                      <a:cubicBezTo>
                        <a:pt x="35691" y="241231"/>
                        <a:pt x="283718" y="12496"/>
                        <a:pt x="576762" y="517"/>
                      </a:cubicBezTo>
                      <a:cubicBezTo>
                        <a:pt x="865048" y="-11367"/>
                        <a:pt x="1123639" y="182764"/>
                        <a:pt x="1191785" y="461980"/>
                      </a:cubicBezTo>
                      <a:lnTo>
                        <a:pt x="1173321" y="466448"/>
                      </a:lnTo>
                      <a:cubicBezTo>
                        <a:pt x="1107269" y="195978"/>
                        <a:pt x="856673" y="8027"/>
                        <a:pt x="577619" y="19436"/>
                      </a:cubicBezTo>
                      <a:cubicBezTo>
                        <a:pt x="293711" y="31129"/>
                        <a:pt x="53488" y="252734"/>
                        <a:pt x="18940" y="534898"/>
                      </a:cubicBezTo>
                      <a:close/>
                    </a:path>
                  </a:pathLst>
                </a:custGeom>
                <a:grpFill/>
                <a:ln w="951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43617E5-DB2F-4240-AFF8-188B1AA97F7C}"/>
                    </a:ext>
                  </a:extLst>
                </p:cNvPr>
                <p:cNvSpPr/>
                <p:nvPr/>
              </p:nvSpPr>
              <p:spPr>
                <a:xfrm>
                  <a:off x="5578817" y="3069925"/>
                  <a:ext cx="92510" cy="15790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0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0" y="78907"/>
                      </a:lnTo>
                      <a:close/>
                    </a:path>
                  </a:pathLst>
                </a:custGeom>
                <a:grpFill/>
                <a:ln w="9514" cap="flat">
                  <a:no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EAEF8C1B-C981-7742-BD68-59EF87164B45}"/>
                  </a:ext>
                </a:extLst>
              </p:cNvPr>
              <p:cNvGrpSpPr/>
              <p:nvPr/>
            </p:nvGrpSpPr>
            <p:grpSpPr>
              <a:xfrm>
                <a:off x="5096333" y="2055454"/>
                <a:ext cx="2671149" cy="2011200"/>
                <a:chOff x="5493540" y="2542824"/>
                <a:chExt cx="1609795" cy="1212070"/>
              </a:xfrm>
              <a:solidFill>
                <a:schemeClr val="accent4"/>
              </a:solidFill>
            </p:grpSpPr>
            <p:sp>
              <p:nvSpPr>
                <p:cNvPr id="38" name="Freeform 37">
                  <a:extLst>
                    <a:ext uri="{FF2B5EF4-FFF2-40B4-BE49-F238E27FC236}">
                      <a16:creationId xmlns:a16="http://schemas.microsoft.com/office/drawing/2014/main" id="{AB9D97E4-2454-9D4D-8AD4-1948391B65D6}"/>
                    </a:ext>
                  </a:extLst>
                </p:cNvPr>
                <p:cNvSpPr/>
                <p:nvPr/>
              </p:nvSpPr>
              <p:spPr>
                <a:xfrm>
                  <a:off x="5493540" y="3139326"/>
                  <a:ext cx="1596279" cy="615569"/>
                </a:xfrm>
                <a:custGeom>
                  <a:avLst/>
                  <a:gdLst>
                    <a:gd name="connsiteX0" fmla="*/ 602364 w 1596279"/>
                    <a:gd name="connsiteY0" fmla="*/ 615569 h 615569"/>
                    <a:gd name="connsiteX1" fmla="*/ 0 w 1596279"/>
                    <a:gd name="connsiteY1" fmla="*/ 82900 h 615569"/>
                    <a:gd name="connsiteX2" fmla="*/ 18940 w 1596279"/>
                    <a:gd name="connsiteY2" fmla="*/ 80618 h 615569"/>
                    <a:gd name="connsiteX3" fmla="*/ 602364 w 1596279"/>
                    <a:gd name="connsiteY3" fmla="*/ 596555 h 615569"/>
                    <a:gd name="connsiteX4" fmla="*/ 1181125 w 1596279"/>
                    <a:gd name="connsiteY4" fmla="*/ 111991 h 615569"/>
                    <a:gd name="connsiteX5" fmla="*/ 1315989 w 1596279"/>
                    <a:gd name="connsiteY5" fmla="*/ 0 h 615569"/>
                    <a:gd name="connsiteX6" fmla="*/ 1596280 w 1596279"/>
                    <a:gd name="connsiteY6" fmla="*/ 0 h 615569"/>
                    <a:gd name="connsiteX7" fmla="*/ 1596280 w 1596279"/>
                    <a:gd name="connsiteY7" fmla="*/ 19014 h 615569"/>
                    <a:gd name="connsiteX8" fmla="*/ 1315989 w 1596279"/>
                    <a:gd name="connsiteY8" fmla="*/ 19014 h 615569"/>
                    <a:gd name="connsiteX9" fmla="*/ 1199875 w 1596279"/>
                    <a:gd name="connsiteY9" fmla="*/ 115223 h 615569"/>
                    <a:gd name="connsiteX10" fmla="*/ 602364 w 1596279"/>
                    <a:gd name="connsiteY10" fmla="*/ 615569 h 6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279" h="615569">
                      <a:moveTo>
                        <a:pt x="602364" y="615569"/>
                      </a:moveTo>
                      <a:cubicBezTo>
                        <a:pt x="295709" y="615569"/>
                        <a:pt x="36738" y="386549"/>
                        <a:pt x="0" y="82900"/>
                      </a:cubicBezTo>
                      <a:lnTo>
                        <a:pt x="18940" y="80618"/>
                      </a:lnTo>
                      <a:cubicBezTo>
                        <a:pt x="54440" y="374760"/>
                        <a:pt x="305322" y="596555"/>
                        <a:pt x="602364" y="596555"/>
                      </a:cubicBezTo>
                      <a:cubicBezTo>
                        <a:pt x="888271" y="596555"/>
                        <a:pt x="1131634" y="392728"/>
                        <a:pt x="1181125" y="111991"/>
                      </a:cubicBezTo>
                      <a:cubicBezTo>
                        <a:pt x="1192546" y="47154"/>
                        <a:pt x="1249271" y="0"/>
                        <a:pt x="1315989" y="0"/>
                      </a:cubicBezTo>
                      <a:lnTo>
                        <a:pt x="1596280" y="0"/>
                      </a:lnTo>
                      <a:lnTo>
                        <a:pt x="1596280" y="19014"/>
                      </a:lnTo>
                      <a:lnTo>
                        <a:pt x="1315989" y="19014"/>
                      </a:lnTo>
                      <a:cubicBezTo>
                        <a:pt x="1258503" y="19014"/>
                        <a:pt x="1209678" y="59513"/>
                        <a:pt x="1199875" y="115223"/>
                      </a:cubicBezTo>
                      <a:cubicBezTo>
                        <a:pt x="1148766" y="405182"/>
                        <a:pt x="897503" y="615569"/>
                        <a:pt x="602364" y="615569"/>
                      </a:cubicBezTo>
                      <a:close/>
                    </a:path>
                  </a:pathLst>
                </a:custGeom>
                <a:grpFill/>
                <a:ln w="951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455BB0A-66F4-1744-99C1-99E87959A3C4}"/>
                    </a:ext>
                  </a:extLst>
                </p:cNvPr>
                <p:cNvSpPr/>
                <p:nvPr/>
              </p:nvSpPr>
              <p:spPr>
                <a:xfrm>
                  <a:off x="5493540" y="2542824"/>
                  <a:ext cx="1191785" cy="534897"/>
                </a:xfrm>
                <a:custGeom>
                  <a:avLst/>
                  <a:gdLst>
                    <a:gd name="connsiteX0" fmla="*/ 18940 w 1191785"/>
                    <a:gd name="connsiteY0" fmla="*/ 534898 h 534897"/>
                    <a:gd name="connsiteX1" fmla="*/ 0 w 1191785"/>
                    <a:gd name="connsiteY1" fmla="*/ 532616 h 534897"/>
                    <a:gd name="connsiteX2" fmla="*/ 576762 w 1191785"/>
                    <a:gd name="connsiteY2" fmla="*/ 517 h 534897"/>
                    <a:gd name="connsiteX3" fmla="*/ 1191785 w 1191785"/>
                    <a:gd name="connsiteY3" fmla="*/ 461980 h 534897"/>
                    <a:gd name="connsiteX4" fmla="*/ 1173321 w 1191785"/>
                    <a:gd name="connsiteY4" fmla="*/ 466448 h 534897"/>
                    <a:gd name="connsiteX5" fmla="*/ 577619 w 1191785"/>
                    <a:gd name="connsiteY5" fmla="*/ 19436 h 534897"/>
                    <a:gd name="connsiteX6" fmla="*/ 18940 w 1191785"/>
                    <a:gd name="connsiteY6" fmla="*/ 534898 h 5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785" h="534897">
                      <a:moveTo>
                        <a:pt x="18940" y="534898"/>
                      </a:moveTo>
                      <a:lnTo>
                        <a:pt x="0" y="532616"/>
                      </a:lnTo>
                      <a:cubicBezTo>
                        <a:pt x="35691" y="241231"/>
                        <a:pt x="283718" y="12496"/>
                        <a:pt x="576762" y="517"/>
                      </a:cubicBezTo>
                      <a:cubicBezTo>
                        <a:pt x="865143" y="-11367"/>
                        <a:pt x="1123640" y="182764"/>
                        <a:pt x="1191785" y="461980"/>
                      </a:cubicBezTo>
                      <a:lnTo>
                        <a:pt x="1173321" y="466448"/>
                      </a:lnTo>
                      <a:cubicBezTo>
                        <a:pt x="1107364" y="195978"/>
                        <a:pt x="856768" y="8123"/>
                        <a:pt x="577619" y="19436"/>
                      </a:cubicBezTo>
                      <a:cubicBezTo>
                        <a:pt x="293711" y="31129"/>
                        <a:pt x="53583" y="252734"/>
                        <a:pt x="18940" y="534898"/>
                      </a:cubicBezTo>
                      <a:close/>
                    </a:path>
                  </a:pathLst>
                </a:custGeom>
                <a:grpFill/>
                <a:ln w="951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BA98945-9724-894A-9FCF-A393B696BC94}"/>
                    </a:ext>
                  </a:extLst>
                </p:cNvPr>
                <p:cNvSpPr/>
                <p:nvPr/>
              </p:nvSpPr>
              <p:spPr>
                <a:xfrm>
                  <a:off x="7010824" y="3069925"/>
                  <a:ext cx="92510" cy="15790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1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1" y="78907"/>
                      </a:lnTo>
                      <a:close/>
                    </a:path>
                  </a:pathLst>
                </a:custGeom>
                <a:grpFill/>
                <a:ln w="9514"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69DE0D5A-C15E-2E40-A876-3B63DEF5895B}"/>
                  </a:ext>
                </a:extLst>
              </p:cNvPr>
              <p:cNvSpPr/>
              <p:nvPr/>
            </p:nvSpPr>
            <p:spPr>
              <a:xfrm>
                <a:off x="7613977" y="2930078"/>
                <a:ext cx="153503" cy="26201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1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1" y="78907"/>
                    </a:lnTo>
                    <a:close/>
                  </a:path>
                </a:pathLst>
              </a:custGeom>
              <a:solidFill>
                <a:schemeClr val="accent4"/>
              </a:solidFill>
              <a:ln w="9514" cap="flat">
                <a:noFill/>
                <a:prstDash val="solid"/>
                <a:miter/>
              </a:ln>
            </p:spPr>
            <p:txBody>
              <a:bodyPr rtlCol="0" anchor="ctr"/>
              <a:lstStyle/>
              <a:p>
                <a:pPr algn="ctr"/>
                <a:endParaRPr lang="en-US" sz="1400"/>
              </a:p>
            </p:txBody>
          </p:sp>
          <p:sp>
            <p:nvSpPr>
              <p:cNvPr id="47" name="Oval 46">
                <a:extLst>
                  <a:ext uri="{FF2B5EF4-FFF2-40B4-BE49-F238E27FC236}">
                    <a16:creationId xmlns:a16="http://schemas.microsoft.com/office/drawing/2014/main" id="{2D6961C1-3ED8-3142-9D69-F2985A4F1E04}"/>
                  </a:ext>
                </a:extLst>
              </p:cNvPr>
              <p:cNvSpPr/>
              <p:nvPr/>
            </p:nvSpPr>
            <p:spPr>
              <a:xfrm>
                <a:off x="619796" y="2353587"/>
                <a:ext cx="1433563" cy="143144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a:extLst>
                  <a:ext uri="{FF2B5EF4-FFF2-40B4-BE49-F238E27FC236}">
                    <a16:creationId xmlns:a16="http://schemas.microsoft.com/office/drawing/2014/main" id="{AEF5BEC1-90B0-FD4D-9B7E-CA182AB1A593}"/>
                  </a:ext>
                </a:extLst>
              </p:cNvPr>
              <p:cNvSpPr/>
              <p:nvPr/>
            </p:nvSpPr>
            <p:spPr>
              <a:xfrm>
                <a:off x="3003170" y="2353732"/>
                <a:ext cx="1433563" cy="1433562"/>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a:extLst>
                  <a:ext uri="{FF2B5EF4-FFF2-40B4-BE49-F238E27FC236}">
                    <a16:creationId xmlns:a16="http://schemas.microsoft.com/office/drawing/2014/main" id="{D9DF4728-632C-C248-95F7-363617CF87BE}"/>
                  </a:ext>
                </a:extLst>
              </p:cNvPr>
              <p:cNvSpPr/>
              <p:nvPr/>
            </p:nvSpPr>
            <p:spPr>
              <a:xfrm>
                <a:off x="5386542" y="2353733"/>
                <a:ext cx="1433563" cy="1433562"/>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 name="TextBox 2">
              <a:extLst>
                <a:ext uri="{FF2B5EF4-FFF2-40B4-BE49-F238E27FC236}">
                  <a16:creationId xmlns:a16="http://schemas.microsoft.com/office/drawing/2014/main" id="{FA0EB5A2-27D7-C1EF-89FD-409FB574E62E}"/>
                </a:ext>
              </a:extLst>
            </p:cNvPr>
            <p:cNvSpPr txBox="1"/>
            <p:nvPr/>
          </p:nvSpPr>
          <p:spPr>
            <a:xfrm>
              <a:off x="3129526" y="2809262"/>
              <a:ext cx="1218603" cy="600164"/>
            </a:xfrm>
            <a:prstGeom prst="rect">
              <a:avLst/>
            </a:prstGeom>
            <a:noFill/>
          </p:spPr>
          <p:txBody>
            <a:bodyPr wrap="none" rtlCol="0">
              <a:spAutoFit/>
            </a:bodyPr>
            <a:lstStyle/>
            <a:p>
              <a:pPr algn="ctr"/>
              <a:r>
                <a:rPr lang="en-US" sz="1100" dirty="0">
                  <a:solidFill>
                    <a:schemeClr val="bg1"/>
                  </a:solidFill>
                </a:rPr>
                <a:t>Pre-Attack/</a:t>
              </a:r>
            </a:p>
            <a:p>
              <a:pPr algn="ctr"/>
              <a:r>
                <a:rPr lang="en-US" sz="1100" dirty="0">
                  <a:solidFill>
                    <a:schemeClr val="bg1"/>
                  </a:solidFill>
                </a:rPr>
                <a:t>Incident</a:t>
              </a:r>
              <a:br>
                <a:rPr lang="en-US" sz="1100" dirty="0">
                  <a:solidFill>
                    <a:schemeClr val="bg1"/>
                  </a:solidFill>
                </a:rPr>
              </a:br>
              <a:r>
                <a:rPr lang="en-US" sz="1100" dirty="0">
                  <a:solidFill>
                    <a:schemeClr val="bg1"/>
                  </a:solidFill>
                </a:rPr>
                <a:t>“Left of Boom”</a:t>
              </a:r>
            </a:p>
          </p:txBody>
        </p:sp>
        <p:sp>
          <p:nvSpPr>
            <p:cNvPr id="4" name="TextBox 3">
              <a:extLst>
                <a:ext uri="{FF2B5EF4-FFF2-40B4-BE49-F238E27FC236}">
                  <a16:creationId xmlns:a16="http://schemas.microsoft.com/office/drawing/2014/main" id="{66C6B214-A560-B6C7-B97E-B9A7527AC382}"/>
                </a:ext>
              </a:extLst>
            </p:cNvPr>
            <p:cNvSpPr txBox="1"/>
            <p:nvPr/>
          </p:nvSpPr>
          <p:spPr>
            <a:xfrm>
              <a:off x="5577933" y="2871996"/>
              <a:ext cx="1162498" cy="430887"/>
            </a:xfrm>
            <a:prstGeom prst="rect">
              <a:avLst/>
            </a:prstGeom>
            <a:noFill/>
          </p:spPr>
          <p:txBody>
            <a:bodyPr wrap="none" rtlCol="0">
              <a:spAutoFit/>
            </a:bodyPr>
            <a:lstStyle/>
            <a:p>
              <a:pPr algn="ctr"/>
              <a:r>
                <a:rPr lang="en-US" sz="1100">
                  <a:solidFill>
                    <a:schemeClr val="bg1"/>
                  </a:solidFill>
                </a:rPr>
                <a:t>Cyber Attack/</a:t>
              </a:r>
              <a:br>
                <a:rPr lang="en-US" sz="1100">
                  <a:solidFill>
                    <a:schemeClr val="bg1"/>
                  </a:solidFill>
                </a:rPr>
              </a:br>
              <a:r>
                <a:rPr lang="en-US" sz="1100">
                  <a:solidFill>
                    <a:schemeClr val="bg1"/>
                  </a:solidFill>
                </a:rPr>
                <a:t>Incident</a:t>
              </a:r>
            </a:p>
          </p:txBody>
        </p:sp>
        <p:sp>
          <p:nvSpPr>
            <p:cNvPr id="5" name="TextBox 4">
              <a:extLst>
                <a:ext uri="{FF2B5EF4-FFF2-40B4-BE49-F238E27FC236}">
                  <a16:creationId xmlns:a16="http://schemas.microsoft.com/office/drawing/2014/main" id="{A05EE5BE-D8CC-7050-7297-B47376C928DB}"/>
                </a:ext>
              </a:extLst>
            </p:cNvPr>
            <p:cNvSpPr txBox="1"/>
            <p:nvPr/>
          </p:nvSpPr>
          <p:spPr>
            <a:xfrm>
              <a:off x="7876020" y="2806785"/>
              <a:ext cx="1321196" cy="769441"/>
            </a:xfrm>
            <a:prstGeom prst="rect">
              <a:avLst/>
            </a:prstGeom>
            <a:noFill/>
          </p:spPr>
          <p:txBody>
            <a:bodyPr wrap="none" rtlCol="0">
              <a:spAutoFit/>
            </a:bodyPr>
            <a:lstStyle/>
            <a:p>
              <a:pPr algn="ctr"/>
              <a:r>
                <a:rPr lang="en-US" sz="1100" dirty="0">
                  <a:solidFill>
                    <a:schemeClr val="bg1"/>
                  </a:solidFill>
                </a:rPr>
                <a:t>Post-Attack/</a:t>
              </a:r>
              <a:br>
                <a:rPr lang="en-US" sz="1100" dirty="0">
                  <a:solidFill>
                    <a:schemeClr val="bg1"/>
                  </a:solidFill>
                </a:rPr>
              </a:br>
              <a:r>
                <a:rPr lang="en-US" sz="1100" dirty="0">
                  <a:solidFill>
                    <a:schemeClr val="bg1"/>
                  </a:solidFill>
                </a:rPr>
                <a:t>Breach</a:t>
              </a:r>
              <a:br>
                <a:rPr lang="en-US" sz="1100" dirty="0">
                  <a:solidFill>
                    <a:schemeClr val="bg1"/>
                  </a:solidFill>
                </a:rPr>
              </a:br>
              <a:r>
                <a:rPr lang="en-US" sz="1100" dirty="0">
                  <a:solidFill>
                    <a:schemeClr val="bg1"/>
                  </a:solidFill>
                </a:rPr>
                <a:t>“Right of Boom/</a:t>
              </a:r>
            </a:p>
            <a:p>
              <a:pPr algn="ctr"/>
              <a:r>
                <a:rPr lang="en-US" sz="1100" dirty="0">
                  <a:solidFill>
                    <a:schemeClr val="bg1"/>
                  </a:solidFill>
                </a:rPr>
                <a:t>Afterparty”</a:t>
              </a:r>
            </a:p>
          </p:txBody>
        </p:sp>
      </p:grpSp>
      <p:sp>
        <p:nvSpPr>
          <p:cNvPr id="12" name="TextBox 11">
            <a:extLst>
              <a:ext uri="{FF2B5EF4-FFF2-40B4-BE49-F238E27FC236}">
                <a16:creationId xmlns:a16="http://schemas.microsoft.com/office/drawing/2014/main" id="{AA0BD10B-596D-B567-4135-D0911E2BD639}"/>
              </a:ext>
            </a:extLst>
          </p:cNvPr>
          <p:cNvSpPr txBox="1"/>
          <p:nvPr/>
        </p:nvSpPr>
        <p:spPr>
          <a:xfrm>
            <a:off x="1120918" y="3731078"/>
            <a:ext cx="3469441" cy="2123658"/>
          </a:xfrm>
          <a:prstGeom prst="rect">
            <a:avLst/>
          </a:prstGeom>
          <a:noFill/>
        </p:spPr>
        <p:txBody>
          <a:bodyPr wrap="square" rtlCol="0">
            <a:spAutoFit/>
          </a:bodyPr>
          <a:lstStyle/>
          <a:p>
            <a:pPr marL="285750" indent="-285750">
              <a:buFont typeface="Arial" panose="020B0604020202020204" pitchFamily="34" charset="0"/>
              <a:buChar char="•"/>
            </a:pPr>
            <a:r>
              <a:rPr lang="en-US" sz="1200"/>
              <a:t>Phishing email – User provided credentials</a:t>
            </a:r>
          </a:p>
          <a:p>
            <a:pPr marL="285750" indent="-285750">
              <a:buFont typeface="Arial" panose="020B0604020202020204" pitchFamily="34" charset="0"/>
              <a:buChar char="•"/>
            </a:pPr>
            <a:r>
              <a:rPr lang="en-US" sz="1200"/>
              <a:t>Attacker gains foothold and cracks admin passwords</a:t>
            </a:r>
          </a:p>
          <a:p>
            <a:pPr marL="285750" indent="-285750">
              <a:buFont typeface="Arial" panose="020B0604020202020204" pitchFamily="34" charset="0"/>
              <a:buChar char="•"/>
            </a:pPr>
            <a:r>
              <a:rPr lang="en-US" sz="1200"/>
              <a:t>Performs recon for files, systems high value data</a:t>
            </a:r>
          </a:p>
          <a:p>
            <a:pPr marL="285750" indent="-285750">
              <a:buFont typeface="Arial" panose="020B0604020202020204" pitchFamily="34" charset="0"/>
              <a:buChar char="•"/>
            </a:pPr>
            <a:r>
              <a:rPr lang="en-US" sz="1200"/>
              <a:t>Installs ransomware software</a:t>
            </a:r>
          </a:p>
          <a:p>
            <a:pPr marL="285750" indent="-285750">
              <a:buFont typeface="Arial" panose="020B0604020202020204" pitchFamily="34" charset="0"/>
              <a:buChar char="•"/>
            </a:pPr>
            <a:r>
              <a:rPr lang="en-US" sz="1200"/>
              <a:t>Downloads as much of your data as possible</a:t>
            </a:r>
          </a:p>
          <a:p>
            <a:pPr marL="285750" indent="-285750">
              <a:buFont typeface="Arial" panose="020B0604020202020204" pitchFamily="34" charset="0"/>
              <a:buChar char="•"/>
            </a:pPr>
            <a:r>
              <a:rPr lang="en-US" sz="1200"/>
              <a:t>Once complete, triggers ransomware which encrypts data</a:t>
            </a:r>
          </a:p>
        </p:txBody>
      </p:sp>
      <p:sp>
        <p:nvSpPr>
          <p:cNvPr id="13" name="TextBox 12">
            <a:extLst>
              <a:ext uri="{FF2B5EF4-FFF2-40B4-BE49-F238E27FC236}">
                <a16:creationId xmlns:a16="http://schemas.microsoft.com/office/drawing/2014/main" id="{4B9C6474-9074-1EC1-0C63-F24101B21BC3}"/>
              </a:ext>
            </a:extLst>
          </p:cNvPr>
          <p:cNvSpPr txBox="1"/>
          <p:nvPr/>
        </p:nvSpPr>
        <p:spPr>
          <a:xfrm>
            <a:off x="4772165" y="3749636"/>
            <a:ext cx="2837688" cy="2339102"/>
          </a:xfrm>
          <a:prstGeom prst="rect">
            <a:avLst/>
          </a:prstGeom>
          <a:noFill/>
        </p:spPr>
        <p:txBody>
          <a:bodyPr wrap="square" rtlCol="0">
            <a:spAutoFit/>
          </a:bodyPr>
          <a:lstStyle/>
          <a:p>
            <a:pPr marL="285750" indent="-285750">
              <a:buFont typeface="Arial" panose="020B0604020202020204" pitchFamily="34" charset="0"/>
              <a:buChar char="•"/>
            </a:pPr>
            <a:r>
              <a:rPr lang="en-US" sz="1200" dirty="0"/>
              <a:t>Users have trouble accessing systems</a:t>
            </a:r>
          </a:p>
          <a:p>
            <a:pPr marL="285750" indent="-285750">
              <a:buFont typeface="Arial" panose="020B0604020202020204" pitchFamily="34" charset="0"/>
              <a:buChar char="•"/>
            </a:pPr>
            <a:r>
              <a:rPr lang="en-US" sz="1200" dirty="0"/>
              <a:t>Ransom note displayed with demand and contact info</a:t>
            </a:r>
          </a:p>
          <a:p>
            <a:pPr marL="285750" indent="-285750">
              <a:buFont typeface="Arial" panose="020B0604020202020204" pitchFamily="34" charset="0"/>
              <a:buChar char="•"/>
            </a:pPr>
            <a:r>
              <a:rPr lang="en-US" sz="1200" dirty="0"/>
              <a:t>Contact cyber insurance</a:t>
            </a:r>
          </a:p>
          <a:p>
            <a:pPr marL="285750" indent="-285750">
              <a:buFont typeface="Arial" panose="020B0604020202020204" pitchFamily="34" charset="0"/>
              <a:buChar char="•"/>
            </a:pPr>
            <a:r>
              <a:rPr lang="en-US" sz="1200" dirty="0"/>
              <a:t>Attempt to restore system</a:t>
            </a:r>
          </a:p>
          <a:p>
            <a:pPr marL="285750" indent="-285750">
              <a:buFont typeface="Arial" panose="020B0604020202020204" pitchFamily="34" charset="0"/>
              <a:buChar char="•"/>
            </a:pPr>
            <a:r>
              <a:rPr lang="en-US" sz="1200" dirty="0"/>
              <a:t>Eradicate</a:t>
            </a:r>
          </a:p>
          <a:p>
            <a:pPr marL="285750" indent="-285750">
              <a:buFont typeface="Arial" panose="020B0604020202020204" pitchFamily="34" charset="0"/>
              <a:buChar char="•"/>
            </a:pPr>
            <a:r>
              <a:rPr lang="en-US" sz="1200" dirty="0"/>
              <a:t>Contact threat actors regarding ransom amount</a:t>
            </a:r>
          </a:p>
          <a:p>
            <a:pPr marL="285750" indent="-285750">
              <a:buFont typeface="Arial" panose="020B0604020202020204" pitchFamily="34" charset="0"/>
              <a:buChar char="•"/>
            </a:pPr>
            <a:r>
              <a:rPr lang="en-US" sz="1200" dirty="0"/>
              <a:t>Do they also have your data?  Ask to provide proof</a:t>
            </a:r>
          </a:p>
          <a:p>
            <a:pPr marL="285750" indent="-285750">
              <a:buFont typeface="Arial" panose="020B0604020202020204" pitchFamily="34" charset="0"/>
              <a:buChar char="•"/>
            </a:pPr>
            <a:endParaRPr lang="en-US" sz="1400" dirty="0"/>
          </a:p>
        </p:txBody>
      </p:sp>
      <p:sp>
        <p:nvSpPr>
          <p:cNvPr id="14" name="TextBox 13">
            <a:extLst>
              <a:ext uri="{FF2B5EF4-FFF2-40B4-BE49-F238E27FC236}">
                <a16:creationId xmlns:a16="http://schemas.microsoft.com/office/drawing/2014/main" id="{CFB4FC4E-80AF-BB02-4569-A38772E55EBA}"/>
              </a:ext>
            </a:extLst>
          </p:cNvPr>
          <p:cNvSpPr txBox="1"/>
          <p:nvPr/>
        </p:nvSpPr>
        <p:spPr>
          <a:xfrm>
            <a:off x="7348441" y="3582474"/>
            <a:ext cx="2972890" cy="1200329"/>
          </a:xfrm>
          <a:prstGeom prst="rect">
            <a:avLst/>
          </a:prstGeom>
          <a:noFill/>
        </p:spPr>
        <p:txBody>
          <a:bodyPr wrap="square" rtlCol="0">
            <a:spAutoFit/>
          </a:bodyPr>
          <a:lstStyle/>
          <a:p>
            <a:endParaRPr lang="en-US" sz="1200" dirty="0"/>
          </a:p>
          <a:p>
            <a:pPr marL="742950" lvl="1" indent="-285750">
              <a:buFont typeface="Arial" panose="020B0604020202020204" pitchFamily="34" charset="0"/>
              <a:buChar char="•"/>
            </a:pPr>
            <a:r>
              <a:rPr lang="en-US" sz="1200" dirty="0"/>
              <a:t>Breach Notification for any affected residents</a:t>
            </a:r>
          </a:p>
          <a:p>
            <a:pPr marL="742950" lvl="1" indent="-285750">
              <a:buFont typeface="Arial" panose="020B0604020202020204" pitchFamily="34" charset="0"/>
              <a:buChar char="•"/>
            </a:pPr>
            <a:r>
              <a:rPr lang="en-US" sz="1200" dirty="0"/>
              <a:t>Civil lawsuits</a:t>
            </a:r>
          </a:p>
          <a:p>
            <a:pPr marL="742950" lvl="1" indent="-285750">
              <a:buFont typeface="Arial" panose="020B0604020202020204" pitchFamily="34" charset="0"/>
              <a:buChar char="•"/>
            </a:pPr>
            <a:r>
              <a:rPr lang="en-US" sz="1200" dirty="0"/>
              <a:t>HIPAA Office for Civil Rights (OCR) investigation</a:t>
            </a:r>
          </a:p>
        </p:txBody>
      </p:sp>
      <p:sp>
        <p:nvSpPr>
          <p:cNvPr id="15" name="Rectangle 14">
            <a:extLst>
              <a:ext uri="{FF2B5EF4-FFF2-40B4-BE49-F238E27FC236}">
                <a16:creationId xmlns:a16="http://schemas.microsoft.com/office/drawing/2014/main" id="{7404FA74-AA58-35F0-970C-25DB5B7C04D8}"/>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508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16" name="Picture 2">
            <a:extLst>
              <a:ext uri="{FF2B5EF4-FFF2-40B4-BE49-F238E27FC236}">
                <a16:creationId xmlns:a16="http://schemas.microsoft.com/office/drawing/2014/main" id="{2FD368FF-5344-9E8B-0E82-87419DD9A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50" y="1566037"/>
            <a:ext cx="9739100"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F945E451-018F-832C-6189-B59B8B5ADFCE}"/>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180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3" name="Picture 2">
            <a:extLst>
              <a:ext uri="{FF2B5EF4-FFF2-40B4-BE49-F238E27FC236}">
                <a16:creationId xmlns:a16="http://schemas.microsoft.com/office/drawing/2014/main" id="{4578FD91-FB6B-3E90-D2A1-63DEF37B5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286" y="1376656"/>
            <a:ext cx="5998705" cy="4933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27FA1BC-47FB-DAAA-C7FD-D7B60DE6121F}"/>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0615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4" name="Picture 2">
            <a:extLst>
              <a:ext uri="{FF2B5EF4-FFF2-40B4-BE49-F238E27FC236}">
                <a16:creationId xmlns:a16="http://schemas.microsoft.com/office/drawing/2014/main" id="{E8B3DF00-9C8D-9456-8F16-E4DDE22B4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104" y="1376656"/>
            <a:ext cx="3871791" cy="4856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E476BF5-E953-1691-FB0A-533FD3F14CD7}"/>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7983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3" name="Picture 2">
            <a:extLst>
              <a:ext uri="{FF2B5EF4-FFF2-40B4-BE49-F238E27FC236}">
                <a16:creationId xmlns:a16="http://schemas.microsoft.com/office/drawing/2014/main" id="{A18C329A-C77A-2E32-2074-67DDECDE7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438401"/>
            <a:ext cx="8491537" cy="1935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F26D7F61-61FA-080D-2002-45C0F0F19ACA}"/>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404209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4" name="Picture 2">
            <a:extLst>
              <a:ext uri="{FF2B5EF4-FFF2-40B4-BE49-F238E27FC236}">
                <a16:creationId xmlns:a16="http://schemas.microsoft.com/office/drawing/2014/main" id="{72654C10-F7D6-9130-ED4B-68CB156A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155" y="2869729"/>
            <a:ext cx="7525658" cy="2759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69650FF5-33D8-3EA0-2EB6-B17842B877C9}"/>
              </a:ext>
            </a:extLst>
          </p:cNvPr>
          <p:cNvGrpSpPr/>
          <p:nvPr/>
        </p:nvGrpSpPr>
        <p:grpSpPr>
          <a:xfrm>
            <a:off x="457200" y="1376656"/>
            <a:ext cx="430429" cy="380611"/>
            <a:chOff x="626683" y="1724605"/>
            <a:chExt cx="822045" cy="778318"/>
          </a:xfrm>
        </p:grpSpPr>
        <p:sp>
          <p:nvSpPr>
            <p:cNvPr id="8" name="Oval 7">
              <a:extLst>
                <a:ext uri="{FF2B5EF4-FFF2-40B4-BE49-F238E27FC236}">
                  <a16:creationId xmlns:a16="http://schemas.microsoft.com/office/drawing/2014/main" id="{E81AEF7B-3EDA-A68E-3BB6-0E026293EA2C}"/>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9" name="Picture 8">
              <a:extLst>
                <a:ext uri="{FF2B5EF4-FFF2-40B4-BE49-F238E27FC236}">
                  <a16:creationId xmlns:a16="http://schemas.microsoft.com/office/drawing/2014/main" id="{BE297FEA-E4AF-AAC5-7D90-E1CE6FD8DB32}"/>
                </a:ext>
              </a:extLst>
            </p:cNvPr>
            <p:cNvPicPr>
              <a:picLocks noChangeAspect="1"/>
            </p:cNvPicPr>
            <p:nvPr/>
          </p:nvPicPr>
          <p:blipFill rotWithShape="1">
            <a:blip r:embed="rId4">
              <a:biLevel thresh="25000"/>
              <a:alphaModFix amt="15000"/>
            </a:blip>
            <a:srcRect l="32094" t="19615" r="50467" b="27780"/>
            <a:stretch/>
          </p:blipFill>
          <p:spPr>
            <a:xfrm>
              <a:off x="626683" y="1724605"/>
              <a:ext cx="822045" cy="778318"/>
            </a:xfrm>
            <a:prstGeom prst="rect">
              <a:avLst/>
            </a:prstGeom>
          </p:spPr>
        </p:pic>
      </p:grpSp>
      <p:sp>
        <p:nvSpPr>
          <p:cNvPr id="10" name="TextBox 9">
            <a:extLst>
              <a:ext uri="{FF2B5EF4-FFF2-40B4-BE49-F238E27FC236}">
                <a16:creationId xmlns:a16="http://schemas.microsoft.com/office/drawing/2014/main" id="{9EEA006A-5C86-6DD6-8FF2-AB559E3FA7DD}"/>
              </a:ext>
            </a:extLst>
          </p:cNvPr>
          <p:cNvSpPr txBox="1"/>
          <p:nvPr/>
        </p:nvSpPr>
        <p:spPr>
          <a:xfrm>
            <a:off x="887630" y="1376656"/>
            <a:ext cx="10819918" cy="1015663"/>
          </a:xfrm>
          <a:prstGeom prst="rect">
            <a:avLst/>
          </a:prstGeom>
          <a:noFill/>
        </p:spPr>
        <p:txBody>
          <a:bodyPr wrap="square" rtlCol="0">
            <a:spAutoFit/>
          </a:bodyPr>
          <a:lstStyle/>
          <a:p>
            <a:pPr>
              <a:defRPr/>
            </a:pPr>
            <a:r>
              <a:rPr lang="en-US" sz="1200"/>
              <a:t>As required by section 13402(e)(4) of the HITECH Act, the Secretary must post a list of breaches of unsecured protected health information affecting 500 or more individuals. These 500+ breaches are posted in a accessible format that allows users to search and sort the posted breaches. Additionally, the posted list includes the brief summaries of the breach cases that OCR has investigated and closed, as well as the names of private practice providers who have reported breaches of unsecured protected health information to the Secretary. </a:t>
            </a:r>
          </a:p>
        </p:txBody>
      </p:sp>
      <p:sp>
        <p:nvSpPr>
          <p:cNvPr id="11" name="Rectangle 10">
            <a:extLst>
              <a:ext uri="{FF2B5EF4-FFF2-40B4-BE49-F238E27FC236}">
                <a16:creationId xmlns:a16="http://schemas.microsoft.com/office/drawing/2014/main" id="{8394DA4D-08FB-554A-DB2D-4B2D1DA00FB3}"/>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34389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3" name="Picture 2">
            <a:extLst>
              <a:ext uri="{FF2B5EF4-FFF2-40B4-BE49-F238E27FC236}">
                <a16:creationId xmlns:a16="http://schemas.microsoft.com/office/drawing/2014/main" id="{465DA1EA-D7FA-C769-AD57-B06A5D226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1"/>
            <a:ext cx="8383588"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B916477-C49F-9A8D-174F-A75B0139C8BE}"/>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42704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4" name="Picture 2">
            <a:extLst>
              <a:ext uri="{FF2B5EF4-FFF2-40B4-BE49-F238E27FC236}">
                <a16:creationId xmlns:a16="http://schemas.microsoft.com/office/drawing/2014/main" id="{FB50E4A3-D4B7-B9D5-8135-0213AAD5E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27" y="1672070"/>
            <a:ext cx="4837145" cy="4402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56713F6-ED28-8FBC-A3A5-EA74923CD880}"/>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47561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434"/>
            <a:ext cx="9443720" cy="739222"/>
          </a:xfrm>
        </p:spPr>
        <p:txBody>
          <a:bodyPr vert="horz" lIns="91440" tIns="45720" rIns="91440" bIns="45720" rtlCol="0" anchor="ctr">
            <a:normAutofit fontScale="90000"/>
          </a:bodyPr>
          <a:lstStyle/>
          <a:p>
            <a:r>
              <a:rPr lang="en-US" dirty="0"/>
              <a:t>Afterparty: What To Expect When Submitting a Breach Report to The OCR</a:t>
            </a:r>
            <a:br>
              <a:rPr lang="en-US" dirty="0"/>
            </a:br>
            <a:endParaRPr lang="en-US" dirty="0"/>
          </a:p>
        </p:txBody>
      </p:sp>
      <p:pic>
        <p:nvPicPr>
          <p:cNvPr id="3" name="Picture 2">
            <a:extLst>
              <a:ext uri="{FF2B5EF4-FFF2-40B4-BE49-F238E27FC236}">
                <a16:creationId xmlns:a16="http://schemas.microsoft.com/office/drawing/2014/main" id="{63D613DA-AF3A-1AD4-06EC-8A3944151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654" y="1376656"/>
            <a:ext cx="7158691" cy="4760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AA5F7DF-8F91-BC64-B438-F85848B55CBD}"/>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5472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59004B-0051-4022-BD77-7E76FBD209A2}"/>
              </a:ext>
            </a:extLst>
          </p:cNvPr>
          <p:cNvSpPr txBox="1">
            <a:spLocks/>
          </p:cNvSpPr>
          <p:nvPr/>
        </p:nvSpPr>
        <p:spPr>
          <a:xfrm>
            <a:off x="6746626" y="1709313"/>
            <a:ext cx="5373527" cy="26387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fontAlgn="auto">
              <a:spcAft>
                <a:spcPts val="0"/>
              </a:spcAft>
            </a:pPr>
            <a:endParaRPr lang="en-US" sz="4800" b="1">
              <a:solidFill>
                <a:schemeClr val="bg1"/>
              </a:solidFill>
              <a:latin typeface="+mj-lt"/>
              <a:ea typeface="+mj-ea"/>
            </a:endParaRPr>
          </a:p>
        </p:txBody>
      </p:sp>
      <p:sp>
        <p:nvSpPr>
          <p:cNvPr id="8" name="Text Placeholder 7">
            <a:extLst>
              <a:ext uri="{FF2B5EF4-FFF2-40B4-BE49-F238E27FC236}">
                <a16:creationId xmlns:a16="http://schemas.microsoft.com/office/drawing/2014/main" id="{20E69157-6C2C-7842-B038-18775CFB70BD}"/>
              </a:ext>
            </a:extLst>
          </p:cNvPr>
          <p:cNvSpPr>
            <a:spLocks noGrp="1"/>
          </p:cNvSpPr>
          <p:nvPr>
            <p:ph type="body" sz="quarter" idx="10"/>
          </p:nvPr>
        </p:nvSpPr>
        <p:spPr/>
        <p:txBody>
          <a:bodyPr/>
          <a:lstStyle/>
          <a:p>
            <a:br>
              <a:rPr lang="en-US" dirty="0"/>
            </a:br>
            <a:r>
              <a:rPr lang="en-US" sz="5400" b="1" dirty="0"/>
              <a:t>Speaker</a:t>
            </a:r>
          </a:p>
          <a:p>
            <a:endParaRPr lang="en-US" dirty="0"/>
          </a:p>
        </p:txBody>
      </p:sp>
      <p:sp>
        <p:nvSpPr>
          <p:cNvPr id="15" name="Text Placeholder 14">
            <a:extLst>
              <a:ext uri="{FF2B5EF4-FFF2-40B4-BE49-F238E27FC236}">
                <a16:creationId xmlns:a16="http://schemas.microsoft.com/office/drawing/2014/main" id="{5438F7AD-F44F-6040-A187-4DD1BAC2EC02}"/>
              </a:ext>
            </a:extLst>
          </p:cNvPr>
          <p:cNvSpPr>
            <a:spLocks noGrp="1"/>
          </p:cNvSpPr>
          <p:nvPr>
            <p:ph type="body" sz="quarter" idx="11"/>
          </p:nvPr>
        </p:nvSpPr>
        <p:spPr>
          <a:xfrm>
            <a:off x="5346895" y="3675424"/>
            <a:ext cx="6049107" cy="307777"/>
          </a:xfrm>
        </p:spPr>
        <p:txBody>
          <a:bodyPr/>
          <a:lstStyle/>
          <a:p>
            <a:r>
              <a:rPr lang="en-US" b="1" dirty="0"/>
              <a:t>John DiMaggio</a:t>
            </a:r>
            <a:br>
              <a:rPr lang="en-US" b="1" dirty="0"/>
            </a:br>
            <a:r>
              <a:rPr lang="en-US" b="1" dirty="0"/>
              <a:t>CEO, Blue Orange Compli</a:t>
            </a:r>
            <a:r>
              <a:rPr lang="en-US" b="1" dirty="0">
                <a:solidFill>
                  <a:srgbClr val="FF8B3E"/>
                </a:solidFill>
              </a:rPr>
              <a:t>ance</a:t>
            </a:r>
            <a:br>
              <a:rPr lang="en-US" dirty="0">
                <a:solidFill>
                  <a:srgbClr val="FF8B3E"/>
                </a:solidFill>
              </a:rPr>
            </a:br>
            <a:br>
              <a:rPr lang="en-US" dirty="0">
                <a:solidFill>
                  <a:srgbClr val="FF8B3E"/>
                </a:solidFill>
              </a:rPr>
            </a:br>
            <a:r>
              <a:rPr lang="en-US" dirty="0">
                <a:solidFill>
                  <a:srgbClr val="FF8B3E"/>
                </a:solidFill>
              </a:rPr>
              <a:t>john.dimaggio@blueorangecompliance.com</a:t>
            </a:r>
            <a:br>
              <a:rPr lang="en-US" dirty="0"/>
            </a:br>
            <a:br>
              <a:rPr lang="en-US" dirty="0"/>
            </a:br>
            <a:r>
              <a:rPr lang="en-US" dirty="0"/>
              <a:t>2500 Farmers Drive Columbus, OH 43245</a:t>
            </a:r>
            <a:br>
              <a:rPr lang="en-US" dirty="0"/>
            </a:br>
            <a:br>
              <a:rPr lang="en-US" dirty="0"/>
            </a:br>
            <a:r>
              <a:rPr lang="en-US" dirty="0"/>
              <a:t>614.567.4109</a:t>
            </a:r>
            <a:br>
              <a:rPr lang="en-US" dirty="0"/>
            </a:br>
            <a:endParaRPr lang="en-US" dirty="0"/>
          </a:p>
        </p:txBody>
      </p:sp>
      <p:pic>
        <p:nvPicPr>
          <p:cNvPr id="2" name="Picture 1">
            <a:extLst>
              <a:ext uri="{FF2B5EF4-FFF2-40B4-BE49-F238E27FC236}">
                <a16:creationId xmlns:a16="http://schemas.microsoft.com/office/drawing/2014/main" id="{0D50C0CA-164C-EA09-DB9D-9DF0C2CEBAD5}"/>
              </a:ext>
            </a:extLst>
          </p:cNvPr>
          <p:cNvPicPr>
            <a:picLocks noChangeAspect="1"/>
          </p:cNvPicPr>
          <p:nvPr/>
        </p:nvPicPr>
        <p:blipFill>
          <a:blip r:embed="rId2" cstate="print">
            <a:extLst>
              <a:ext uri="{28A0092B-C50C-407E-A947-70E740481C1C}">
                <a14:useLocalDpi xmlns:a14="http://schemas.microsoft.com/office/drawing/2010/main" val="0"/>
              </a:ext>
            </a:extLst>
          </a:blip>
          <a:srcRect l="129" r="129"/>
          <a:stretch/>
        </p:blipFill>
        <p:spPr>
          <a:xfrm>
            <a:off x="6746626" y="946149"/>
            <a:ext cx="2082539" cy="2082539"/>
          </a:xfrm>
          <a:prstGeom prst="ellipse">
            <a:avLst/>
          </a:prstGeom>
          <a:ln>
            <a:solidFill>
              <a:schemeClr val="accent1"/>
            </a:solidFill>
          </a:ln>
        </p:spPr>
      </p:pic>
    </p:spTree>
    <p:extLst>
      <p:ext uri="{BB962C8B-B14F-4D97-AF65-F5344CB8AC3E}">
        <p14:creationId xmlns:p14="http://schemas.microsoft.com/office/powerpoint/2010/main" val="174713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23FF-ADB6-BD53-FFB2-A6E9BFD124AB}"/>
              </a:ext>
            </a:extLst>
          </p:cNvPr>
          <p:cNvSpPr>
            <a:spLocks noGrp="1"/>
          </p:cNvSpPr>
          <p:nvPr>
            <p:ph type="title"/>
          </p:nvPr>
        </p:nvSpPr>
        <p:spPr/>
        <p:txBody>
          <a:bodyPr/>
          <a:lstStyle/>
          <a:p>
            <a:r>
              <a:rPr lang="en-US" dirty="0"/>
              <a:t>Afterparty – OCR - Data Request Letter</a:t>
            </a:r>
          </a:p>
        </p:txBody>
      </p:sp>
      <p:grpSp>
        <p:nvGrpSpPr>
          <p:cNvPr id="3" name="Group 2">
            <a:extLst>
              <a:ext uri="{FF2B5EF4-FFF2-40B4-BE49-F238E27FC236}">
                <a16:creationId xmlns:a16="http://schemas.microsoft.com/office/drawing/2014/main" id="{FB4EABEA-6307-F379-E872-B109C66186ED}"/>
              </a:ext>
            </a:extLst>
          </p:cNvPr>
          <p:cNvGrpSpPr/>
          <p:nvPr/>
        </p:nvGrpSpPr>
        <p:grpSpPr>
          <a:xfrm>
            <a:off x="381000" y="1483858"/>
            <a:ext cx="713489" cy="633874"/>
            <a:chOff x="626683" y="1724605"/>
            <a:chExt cx="822045" cy="778318"/>
          </a:xfrm>
        </p:grpSpPr>
        <p:sp>
          <p:nvSpPr>
            <p:cNvPr id="4" name="Oval 3">
              <a:extLst>
                <a:ext uri="{FF2B5EF4-FFF2-40B4-BE49-F238E27FC236}">
                  <a16:creationId xmlns:a16="http://schemas.microsoft.com/office/drawing/2014/main" id="{3FED8E25-4DBF-42D6-2BD5-97A84352EA6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 name="Picture 4">
              <a:extLst>
                <a:ext uri="{FF2B5EF4-FFF2-40B4-BE49-F238E27FC236}">
                  <a16:creationId xmlns:a16="http://schemas.microsoft.com/office/drawing/2014/main" id="{325DEA83-7B78-530E-B983-713ADB5EF8BC}"/>
                </a:ext>
              </a:extLst>
            </p:cNvPr>
            <p:cNvPicPr>
              <a:picLocks noChangeAspect="1"/>
            </p:cNvPicPr>
            <p:nvPr/>
          </p:nvPicPr>
          <p:blipFill rotWithShape="1">
            <a:blip r:embed="rId2">
              <a:biLevel thresh="25000"/>
              <a:alphaModFix amt="15000"/>
            </a:blip>
            <a:srcRect l="32094" t="19615" r="50467" b="27780"/>
            <a:stretch/>
          </p:blipFill>
          <p:spPr>
            <a:xfrm>
              <a:off x="626683" y="1724605"/>
              <a:ext cx="822045" cy="778318"/>
            </a:xfrm>
            <a:prstGeom prst="rect">
              <a:avLst/>
            </a:prstGeom>
          </p:spPr>
        </p:pic>
      </p:grpSp>
      <p:grpSp>
        <p:nvGrpSpPr>
          <p:cNvPr id="6" name="Group 5">
            <a:extLst>
              <a:ext uri="{FF2B5EF4-FFF2-40B4-BE49-F238E27FC236}">
                <a16:creationId xmlns:a16="http://schemas.microsoft.com/office/drawing/2014/main" id="{B71D2B54-A827-FD78-CCAB-94CE0DF4FBCB}"/>
              </a:ext>
            </a:extLst>
          </p:cNvPr>
          <p:cNvGrpSpPr/>
          <p:nvPr/>
        </p:nvGrpSpPr>
        <p:grpSpPr>
          <a:xfrm>
            <a:off x="381000" y="2398528"/>
            <a:ext cx="713489" cy="633874"/>
            <a:chOff x="626683" y="1724605"/>
            <a:chExt cx="822045" cy="778318"/>
          </a:xfrm>
        </p:grpSpPr>
        <p:sp>
          <p:nvSpPr>
            <p:cNvPr id="7" name="Oval 6">
              <a:extLst>
                <a:ext uri="{FF2B5EF4-FFF2-40B4-BE49-F238E27FC236}">
                  <a16:creationId xmlns:a16="http://schemas.microsoft.com/office/drawing/2014/main" id="{B216458B-420A-50F0-983D-BAB33879A22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8" name="Picture 7">
              <a:extLst>
                <a:ext uri="{FF2B5EF4-FFF2-40B4-BE49-F238E27FC236}">
                  <a16:creationId xmlns:a16="http://schemas.microsoft.com/office/drawing/2014/main" id="{E0C52FDE-C50B-26C1-8F7A-46AEBE242613}"/>
                </a:ext>
              </a:extLst>
            </p:cNvPr>
            <p:cNvPicPr>
              <a:picLocks noChangeAspect="1"/>
            </p:cNvPicPr>
            <p:nvPr/>
          </p:nvPicPr>
          <p:blipFill rotWithShape="1">
            <a:blip r:embed="rId2">
              <a:biLevel thresh="25000"/>
              <a:alphaModFix amt="15000"/>
            </a:blip>
            <a:srcRect l="32094" t="19615" r="50467" b="27780"/>
            <a:stretch/>
          </p:blipFill>
          <p:spPr>
            <a:xfrm>
              <a:off x="626683" y="1724605"/>
              <a:ext cx="822045" cy="778318"/>
            </a:xfrm>
            <a:prstGeom prst="rect">
              <a:avLst/>
            </a:prstGeom>
          </p:spPr>
        </p:pic>
      </p:grpSp>
      <p:grpSp>
        <p:nvGrpSpPr>
          <p:cNvPr id="9" name="Group 8">
            <a:extLst>
              <a:ext uri="{FF2B5EF4-FFF2-40B4-BE49-F238E27FC236}">
                <a16:creationId xmlns:a16="http://schemas.microsoft.com/office/drawing/2014/main" id="{C4F56DBE-FB22-28A7-C57D-B581AB5BF3D4}"/>
              </a:ext>
            </a:extLst>
          </p:cNvPr>
          <p:cNvGrpSpPr/>
          <p:nvPr/>
        </p:nvGrpSpPr>
        <p:grpSpPr>
          <a:xfrm>
            <a:off x="381000" y="3318134"/>
            <a:ext cx="713489" cy="633874"/>
            <a:chOff x="626683" y="1724605"/>
            <a:chExt cx="822045" cy="778318"/>
          </a:xfrm>
        </p:grpSpPr>
        <p:sp>
          <p:nvSpPr>
            <p:cNvPr id="10" name="Oval 9">
              <a:extLst>
                <a:ext uri="{FF2B5EF4-FFF2-40B4-BE49-F238E27FC236}">
                  <a16:creationId xmlns:a16="http://schemas.microsoft.com/office/drawing/2014/main" id="{BF7584A6-ED6F-CE4D-80A3-36D3BDEC1C3F}"/>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1" name="Picture 10">
              <a:extLst>
                <a:ext uri="{FF2B5EF4-FFF2-40B4-BE49-F238E27FC236}">
                  <a16:creationId xmlns:a16="http://schemas.microsoft.com/office/drawing/2014/main" id="{22DAB1E9-E5FC-88F4-7866-8D0398ADE7BC}"/>
                </a:ext>
              </a:extLst>
            </p:cNvPr>
            <p:cNvPicPr>
              <a:picLocks noChangeAspect="1"/>
            </p:cNvPicPr>
            <p:nvPr/>
          </p:nvPicPr>
          <p:blipFill rotWithShape="1">
            <a:blip r:embed="rId2">
              <a:biLevel thresh="25000"/>
              <a:alphaModFix amt="15000"/>
            </a:blip>
            <a:srcRect l="32094" t="19615" r="50467" b="27780"/>
            <a:stretch/>
          </p:blipFill>
          <p:spPr>
            <a:xfrm>
              <a:off x="626683" y="1724605"/>
              <a:ext cx="822045" cy="778318"/>
            </a:xfrm>
            <a:prstGeom prst="rect">
              <a:avLst/>
            </a:prstGeom>
          </p:spPr>
        </p:pic>
      </p:grpSp>
      <p:sp>
        <p:nvSpPr>
          <p:cNvPr id="12" name="TextBox 11">
            <a:extLst>
              <a:ext uri="{FF2B5EF4-FFF2-40B4-BE49-F238E27FC236}">
                <a16:creationId xmlns:a16="http://schemas.microsoft.com/office/drawing/2014/main" id="{871AAB4D-EC26-D798-D178-BAC7C571817F}"/>
              </a:ext>
            </a:extLst>
          </p:cNvPr>
          <p:cNvSpPr txBox="1"/>
          <p:nvPr/>
        </p:nvSpPr>
        <p:spPr>
          <a:xfrm>
            <a:off x="1207007" y="1623766"/>
            <a:ext cx="1766830" cy="369332"/>
          </a:xfrm>
          <a:prstGeom prst="rect">
            <a:avLst/>
          </a:prstGeom>
          <a:noFill/>
        </p:spPr>
        <p:txBody>
          <a:bodyPr wrap="none" rtlCol="0">
            <a:spAutoFit/>
          </a:bodyPr>
          <a:lstStyle/>
          <a:p>
            <a:r>
              <a:rPr lang="en-US" altLang="en-US" dirty="0"/>
              <a:t>Risk Analyses</a:t>
            </a:r>
          </a:p>
        </p:txBody>
      </p:sp>
      <p:sp>
        <p:nvSpPr>
          <p:cNvPr id="13" name="TextBox 12">
            <a:extLst>
              <a:ext uri="{FF2B5EF4-FFF2-40B4-BE49-F238E27FC236}">
                <a16:creationId xmlns:a16="http://schemas.microsoft.com/office/drawing/2014/main" id="{DC07C9E3-2A33-66FB-6E07-9E524503C26C}"/>
              </a:ext>
            </a:extLst>
          </p:cNvPr>
          <p:cNvSpPr txBox="1"/>
          <p:nvPr/>
        </p:nvSpPr>
        <p:spPr>
          <a:xfrm>
            <a:off x="1207008" y="2527087"/>
            <a:ext cx="10350254" cy="369332"/>
          </a:xfrm>
          <a:prstGeom prst="rect">
            <a:avLst/>
          </a:prstGeom>
          <a:noFill/>
        </p:spPr>
        <p:txBody>
          <a:bodyPr wrap="square" rtlCol="0">
            <a:spAutoFit/>
          </a:bodyPr>
          <a:lstStyle/>
          <a:p>
            <a:r>
              <a:rPr lang="en-US" altLang="en-US" dirty="0"/>
              <a:t>Policies, Procedures</a:t>
            </a:r>
          </a:p>
        </p:txBody>
      </p:sp>
      <p:sp>
        <p:nvSpPr>
          <p:cNvPr id="14" name="TextBox 13">
            <a:extLst>
              <a:ext uri="{FF2B5EF4-FFF2-40B4-BE49-F238E27FC236}">
                <a16:creationId xmlns:a16="http://schemas.microsoft.com/office/drawing/2014/main" id="{333D9FCF-5F48-9E7F-2CA7-180B35A228DE}"/>
              </a:ext>
            </a:extLst>
          </p:cNvPr>
          <p:cNvSpPr txBox="1"/>
          <p:nvPr/>
        </p:nvSpPr>
        <p:spPr>
          <a:xfrm>
            <a:off x="1139664" y="3425324"/>
            <a:ext cx="10248016" cy="369332"/>
          </a:xfrm>
          <a:prstGeom prst="rect">
            <a:avLst/>
          </a:prstGeom>
          <a:noFill/>
        </p:spPr>
        <p:txBody>
          <a:bodyPr wrap="square" rtlCol="0">
            <a:spAutoFit/>
          </a:bodyPr>
          <a:lstStyle/>
          <a:p>
            <a:r>
              <a:rPr lang="en-US" dirty="0"/>
              <a:t>Mitigation procedures, Risk Management evidence, ……..</a:t>
            </a:r>
            <a:endParaRPr lang="en-US" altLang="en-US" dirty="0"/>
          </a:p>
        </p:txBody>
      </p:sp>
    </p:spTree>
    <p:extLst>
      <p:ext uri="{BB962C8B-B14F-4D97-AF65-F5344CB8AC3E}">
        <p14:creationId xmlns:p14="http://schemas.microsoft.com/office/powerpoint/2010/main" val="238988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dirty="0"/>
              <a:t>The OCR Investigation Post Breach Report</a:t>
            </a:r>
            <a:br>
              <a:rPr lang="en-US" dirty="0"/>
            </a:br>
            <a:endParaRPr lang="en-US" dirty="0"/>
          </a:p>
        </p:txBody>
      </p:sp>
      <p:grpSp>
        <p:nvGrpSpPr>
          <p:cNvPr id="3" name="Group 2">
            <a:extLst>
              <a:ext uri="{FF2B5EF4-FFF2-40B4-BE49-F238E27FC236}">
                <a16:creationId xmlns:a16="http://schemas.microsoft.com/office/drawing/2014/main" id="{9FCF78EB-E3D5-F4A3-3075-0CA5EF53A368}"/>
              </a:ext>
            </a:extLst>
          </p:cNvPr>
          <p:cNvGrpSpPr/>
          <p:nvPr/>
        </p:nvGrpSpPr>
        <p:grpSpPr>
          <a:xfrm>
            <a:off x="381000" y="1483858"/>
            <a:ext cx="713489" cy="633874"/>
            <a:chOff x="626683" y="1724605"/>
            <a:chExt cx="822045" cy="778318"/>
          </a:xfrm>
        </p:grpSpPr>
        <p:sp>
          <p:nvSpPr>
            <p:cNvPr id="4" name="Oval 3">
              <a:extLst>
                <a:ext uri="{FF2B5EF4-FFF2-40B4-BE49-F238E27FC236}">
                  <a16:creationId xmlns:a16="http://schemas.microsoft.com/office/drawing/2014/main" id="{6ED75C95-1ADA-64E0-69D9-5602B5C59349}"/>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 name="Picture 4">
              <a:extLst>
                <a:ext uri="{FF2B5EF4-FFF2-40B4-BE49-F238E27FC236}">
                  <a16:creationId xmlns:a16="http://schemas.microsoft.com/office/drawing/2014/main" id="{5BC0E0C7-CEFC-58AE-EA4E-5BB2AC227D07}"/>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6" name="Group 5">
            <a:extLst>
              <a:ext uri="{FF2B5EF4-FFF2-40B4-BE49-F238E27FC236}">
                <a16:creationId xmlns:a16="http://schemas.microsoft.com/office/drawing/2014/main" id="{2D577200-0DC2-FA29-5A50-56C1CF0E90DB}"/>
              </a:ext>
            </a:extLst>
          </p:cNvPr>
          <p:cNvGrpSpPr/>
          <p:nvPr/>
        </p:nvGrpSpPr>
        <p:grpSpPr>
          <a:xfrm>
            <a:off x="381000" y="2398528"/>
            <a:ext cx="713489" cy="633874"/>
            <a:chOff x="626683" y="1724605"/>
            <a:chExt cx="822045" cy="778318"/>
          </a:xfrm>
        </p:grpSpPr>
        <p:sp>
          <p:nvSpPr>
            <p:cNvPr id="7" name="Oval 6">
              <a:extLst>
                <a:ext uri="{FF2B5EF4-FFF2-40B4-BE49-F238E27FC236}">
                  <a16:creationId xmlns:a16="http://schemas.microsoft.com/office/drawing/2014/main" id="{9C15F88B-83D0-0FAD-1102-CE6F04B3224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8" name="Picture 7">
              <a:extLst>
                <a:ext uri="{FF2B5EF4-FFF2-40B4-BE49-F238E27FC236}">
                  <a16:creationId xmlns:a16="http://schemas.microsoft.com/office/drawing/2014/main" id="{00C91991-98E0-0536-CE2B-DF196FA2319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9" name="Group 8">
            <a:extLst>
              <a:ext uri="{FF2B5EF4-FFF2-40B4-BE49-F238E27FC236}">
                <a16:creationId xmlns:a16="http://schemas.microsoft.com/office/drawing/2014/main" id="{A4C60375-5553-BFF2-F203-9B8B7979D482}"/>
              </a:ext>
            </a:extLst>
          </p:cNvPr>
          <p:cNvGrpSpPr/>
          <p:nvPr/>
        </p:nvGrpSpPr>
        <p:grpSpPr>
          <a:xfrm>
            <a:off x="381000" y="3318134"/>
            <a:ext cx="713489" cy="633874"/>
            <a:chOff x="626683" y="1724605"/>
            <a:chExt cx="822045" cy="778318"/>
          </a:xfrm>
        </p:grpSpPr>
        <p:sp>
          <p:nvSpPr>
            <p:cNvPr id="10" name="Oval 9">
              <a:extLst>
                <a:ext uri="{FF2B5EF4-FFF2-40B4-BE49-F238E27FC236}">
                  <a16:creationId xmlns:a16="http://schemas.microsoft.com/office/drawing/2014/main" id="{E8AA1167-CB6B-BBDE-7008-92F9EAD7F6E7}"/>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1" name="Picture 10">
              <a:extLst>
                <a:ext uri="{FF2B5EF4-FFF2-40B4-BE49-F238E27FC236}">
                  <a16:creationId xmlns:a16="http://schemas.microsoft.com/office/drawing/2014/main" id="{73992333-CE7D-5240-035D-37CCF77BB6A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sp>
        <p:nvSpPr>
          <p:cNvPr id="33" name="TextBox 32">
            <a:extLst>
              <a:ext uri="{FF2B5EF4-FFF2-40B4-BE49-F238E27FC236}">
                <a16:creationId xmlns:a16="http://schemas.microsoft.com/office/drawing/2014/main" id="{A7F2F210-3A4B-BAF5-6B20-2BE1C73F7750}"/>
              </a:ext>
            </a:extLst>
          </p:cNvPr>
          <p:cNvSpPr txBox="1"/>
          <p:nvPr/>
        </p:nvSpPr>
        <p:spPr>
          <a:xfrm>
            <a:off x="1207007" y="1623766"/>
            <a:ext cx="10180672" cy="369332"/>
          </a:xfrm>
          <a:prstGeom prst="rect">
            <a:avLst/>
          </a:prstGeom>
          <a:noFill/>
        </p:spPr>
        <p:txBody>
          <a:bodyPr wrap="none" rtlCol="0">
            <a:spAutoFit/>
          </a:bodyPr>
          <a:lstStyle/>
          <a:p>
            <a:r>
              <a:rPr lang="en-US" altLang="en-US"/>
              <a:t>Once an organization has reported a breach to the HHS, the OCR may/will investigate.</a:t>
            </a:r>
          </a:p>
        </p:txBody>
      </p:sp>
      <p:sp>
        <p:nvSpPr>
          <p:cNvPr id="34" name="TextBox 33">
            <a:extLst>
              <a:ext uri="{FF2B5EF4-FFF2-40B4-BE49-F238E27FC236}">
                <a16:creationId xmlns:a16="http://schemas.microsoft.com/office/drawing/2014/main" id="{5183A569-06DC-F334-B45E-4484A54B90F7}"/>
              </a:ext>
            </a:extLst>
          </p:cNvPr>
          <p:cNvSpPr txBox="1"/>
          <p:nvPr/>
        </p:nvSpPr>
        <p:spPr>
          <a:xfrm>
            <a:off x="1207008" y="2527087"/>
            <a:ext cx="10350254" cy="646331"/>
          </a:xfrm>
          <a:prstGeom prst="rect">
            <a:avLst/>
          </a:prstGeom>
          <a:noFill/>
        </p:spPr>
        <p:txBody>
          <a:bodyPr wrap="square" rtlCol="0">
            <a:spAutoFit/>
          </a:bodyPr>
          <a:lstStyle/>
          <a:p>
            <a:r>
              <a:rPr lang="en-US" altLang="en-US"/>
              <a:t>The OCR, may, on its own, after receiving a complaint from a third party, may initiate an investigation prior to the Breach Notification.</a:t>
            </a:r>
          </a:p>
        </p:txBody>
      </p:sp>
      <p:sp>
        <p:nvSpPr>
          <p:cNvPr id="35" name="TextBox 34">
            <a:extLst>
              <a:ext uri="{FF2B5EF4-FFF2-40B4-BE49-F238E27FC236}">
                <a16:creationId xmlns:a16="http://schemas.microsoft.com/office/drawing/2014/main" id="{8423A11B-BC91-B1EC-7BC7-44E1103F52D2}"/>
              </a:ext>
            </a:extLst>
          </p:cNvPr>
          <p:cNvSpPr txBox="1"/>
          <p:nvPr/>
        </p:nvSpPr>
        <p:spPr>
          <a:xfrm>
            <a:off x="1139664" y="3425324"/>
            <a:ext cx="10248016" cy="646331"/>
          </a:xfrm>
          <a:prstGeom prst="rect">
            <a:avLst/>
          </a:prstGeom>
          <a:noFill/>
        </p:spPr>
        <p:txBody>
          <a:bodyPr wrap="square" rtlCol="0">
            <a:spAutoFit/>
          </a:bodyPr>
          <a:lstStyle/>
          <a:p>
            <a:r>
              <a:rPr lang="en-US"/>
              <a:t>Request from U.S. Department of Health and Human Services (HHS), Office for Civil Rights (OCR) post breach notification.</a:t>
            </a:r>
            <a:endParaRPr lang="en-US" altLang="en-US"/>
          </a:p>
        </p:txBody>
      </p:sp>
      <p:sp>
        <p:nvSpPr>
          <p:cNvPr id="16" name="Rectangle 15">
            <a:extLst>
              <a:ext uri="{FF2B5EF4-FFF2-40B4-BE49-F238E27FC236}">
                <a16:creationId xmlns:a16="http://schemas.microsoft.com/office/drawing/2014/main" id="{1FF8DB64-E9BD-043C-374F-7A57453FA571}"/>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4389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Cybersecurity and Risk Management</a:t>
            </a:r>
            <a:br>
              <a:rPr lang="en-US"/>
            </a:br>
            <a:endParaRPr lang="en-US"/>
          </a:p>
        </p:txBody>
      </p:sp>
      <p:pic>
        <p:nvPicPr>
          <p:cNvPr id="9" name="Picture 8" descr="A digital globe featuring the Americas with infographic annotations and the phrase &quot;Cybersecurity&quot; underneath it. The globe is also sorrounded with a generic electronics blueprint.&#10;&#10;">
            <a:extLst>
              <a:ext uri="{FF2B5EF4-FFF2-40B4-BE49-F238E27FC236}">
                <a16:creationId xmlns:a16="http://schemas.microsoft.com/office/drawing/2014/main" id="{3D48AFB5-788D-DBB6-1BFA-161A6A3F4F1D}"/>
              </a:ext>
            </a:extLst>
          </p:cNvPr>
          <p:cNvPicPr>
            <a:picLocks noChangeAspect="1"/>
          </p:cNvPicPr>
          <p:nvPr/>
        </p:nvPicPr>
        <p:blipFill>
          <a:blip r:embed="rId3"/>
          <a:srcRect t="25461" b="12547"/>
          <a:stretch>
            <a:fillRect/>
          </a:stretch>
        </p:blipFill>
        <p:spPr>
          <a:xfrm>
            <a:off x="838200" y="1400657"/>
            <a:ext cx="10515600" cy="4351338"/>
          </a:xfrm>
          <a:prstGeom prst="rect">
            <a:avLst/>
          </a:prstGeom>
          <a:noFill/>
        </p:spPr>
      </p:pic>
      <p:sp>
        <p:nvSpPr>
          <p:cNvPr id="10" name="Rectangle 9">
            <a:extLst>
              <a:ext uri="{FF2B5EF4-FFF2-40B4-BE49-F238E27FC236}">
                <a16:creationId xmlns:a16="http://schemas.microsoft.com/office/drawing/2014/main" id="{753DA691-E6B8-7ADD-CFC6-5781D150C2B4}"/>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36139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dirty="0"/>
              <a:t>Stakeholders</a:t>
            </a:r>
            <a:br>
              <a:rPr lang="en-US" dirty="0"/>
            </a:br>
            <a:endParaRPr lang="en-US" dirty="0"/>
          </a:p>
        </p:txBody>
      </p:sp>
      <p:grpSp>
        <p:nvGrpSpPr>
          <p:cNvPr id="32" name="Group 31">
            <a:extLst>
              <a:ext uri="{FF2B5EF4-FFF2-40B4-BE49-F238E27FC236}">
                <a16:creationId xmlns:a16="http://schemas.microsoft.com/office/drawing/2014/main" id="{FEB0003E-52F4-53CA-289C-E30A185D5BC4}"/>
              </a:ext>
            </a:extLst>
          </p:cNvPr>
          <p:cNvGrpSpPr/>
          <p:nvPr/>
        </p:nvGrpSpPr>
        <p:grpSpPr>
          <a:xfrm>
            <a:off x="640081" y="1204313"/>
            <a:ext cx="356616" cy="2226481"/>
            <a:chOff x="585691" y="1749034"/>
            <a:chExt cx="713489" cy="4302426"/>
          </a:xfrm>
        </p:grpSpPr>
        <p:grpSp>
          <p:nvGrpSpPr>
            <p:cNvPr id="3" name="Group 2">
              <a:extLst>
                <a:ext uri="{FF2B5EF4-FFF2-40B4-BE49-F238E27FC236}">
                  <a16:creationId xmlns:a16="http://schemas.microsoft.com/office/drawing/2014/main" id="{9FCF78EB-E3D5-F4A3-3075-0CA5EF53A368}"/>
                </a:ext>
              </a:extLst>
            </p:cNvPr>
            <p:cNvGrpSpPr/>
            <p:nvPr/>
          </p:nvGrpSpPr>
          <p:grpSpPr>
            <a:xfrm>
              <a:off x="585691" y="1749034"/>
              <a:ext cx="713489" cy="633874"/>
              <a:chOff x="626683" y="1724605"/>
              <a:chExt cx="822045" cy="778318"/>
            </a:xfrm>
          </p:grpSpPr>
          <p:sp>
            <p:nvSpPr>
              <p:cNvPr id="4" name="Oval 3">
                <a:extLst>
                  <a:ext uri="{FF2B5EF4-FFF2-40B4-BE49-F238E27FC236}">
                    <a16:creationId xmlns:a16="http://schemas.microsoft.com/office/drawing/2014/main" id="{6ED75C95-1ADA-64E0-69D9-5602B5C59349}"/>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 name="Picture 4">
                <a:extLst>
                  <a:ext uri="{FF2B5EF4-FFF2-40B4-BE49-F238E27FC236}">
                    <a16:creationId xmlns:a16="http://schemas.microsoft.com/office/drawing/2014/main" id="{5BC0E0C7-CEFC-58AE-EA4E-5BB2AC227D07}"/>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6" name="Group 5">
              <a:extLst>
                <a:ext uri="{FF2B5EF4-FFF2-40B4-BE49-F238E27FC236}">
                  <a16:creationId xmlns:a16="http://schemas.microsoft.com/office/drawing/2014/main" id="{2D577200-0DC2-FA29-5A50-56C1CF0E90DB}"/>
                </a:ext>
              </a:extLst>
            </p:cNvPr>
            <p:cNvGrpSpPr/>
            <p:nvPr/>
          </p:nvGrpSpPr>
          <p:grpSpPr>
            <a:xfrm>
              <a:off x="585691" y="2663704"/>
              <a:ext cx="713489" cy="633874"/>
              <a:chOff x="626683" y="1724605"/>
              <a:chExt cx="822045" cy="778318"/>
            </a:xfrm>
          </p:grpSpPr>
          <p:sp>
            <p:nvSpPr>
              <p:cNvPr id="7" name="Oval 6">
                <a:extLst>
                  <a:ext uri="{FF2B5EF4-FFF2-40B4-BE49-F238E27FC236}">
                    <a16:creationId xmlns:a16="http://schemas.microsoft.com/office/drawing/2014/main" id="{9C15F88B-83D0-0FAD-1102-CE6F04B3224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8" name="Picture 7">
                <a:extLst>
                  <a:ext uri="{FF2B5EF4-FFF2-40B4-BE49-F238E27FC236}">
                    <a16:creationId xmlns:a16="http://schemas.microsoft.com/office/drawing/2014/main" id="{00C91991-98E0-0536-CE2B-DF196FA2319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9" name="Group 8">
              <a:extLst>
                <a:ext uri="{FF2B5EF4-FFF2-40B4-BE49-F238E27FC236}">
                  <a16:creationId xmlns:a16="http://schemas.microsoft.com/office/drawing/2014/main" id="{A4C60375-5553-BFF2-F203-9B8B7979D482}"/>
                </a:ext>
              </a:extLst>
            </p:cNvPr>
            <p:cNvGrpSpPr/>
            <p:nvPr/>
          </p:nvGrpSpPr>
          <p:grpSpPr>
            <a:xfrm>
              <a:off x="585691" y="3583310"/>
              <a:ext cx="713489" cy="633874"/>
              <a:chOff x="626683" y="1724605"/>
              <a:chExt cx="822045" cy="778318"/>
            </a:xfrm>
          </p:grpSpPr>
          <p:sp>
            <p:nvSpPr>
              <p:cNvPr id="10" name="Oval 9">
                <a:extLst>
                  <a:ext uri="{FF2B5EF4-FFF2-40B4-BE49-F238E27FC236}">
                    <a16:creationId xmlns:a16="http://schemas.microsoft.com/office/drawing/2014/main" id="{E8AA1167-CB6B-BBDE-7008-92F9EAD7F6E7}"/>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1" name="Picture 10">
                <a:extLst>
                  <a:ext uri="{FF2B5EF4-FFF2-40B4-BE49-F238E27FC236}">
                    <a16:creationId xmlns:a16="http://schemas.microsoft.com/office/drawing/2014/main" id="{73992333-CE7D-5240-035D-37CCF77BB6A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2" name="Group 11">
              <a:extLst>
                <a:ext uri="{FF2B5EF4-FFF2-40B4-BE49-F238E27FC236}">
                  <a16:creationId xmlns:a16="http://schemas.microsoft.com/office/drawing/2014/main" id="{925D13ED-00FC-12F6-329C-0387AB3093F4}"/>
                </a:ext>
              </a:extLst>
            </p:cNvPr>
            <p:cNvGrpSpPr/>
            <p:nvPr/>
          </p:nvGrpSpPr>
          <p:grpSpPr>
            <a:xfrm>
              <a:off x="585691" y="4502916"/>
              <a:ext cx="713489" cy="633874"/>
              <a:chOff x="626683" y="1724605"/>
              <a:chExt cx="822045" cy="778318"/>
            </a:xfrm>
          </p:grpSpPr>
          <p:sp>
            <p:nvSpPr>
              <p:cNvPr id="13" name="Oval 12">
                <a:extLst>
                  <a:ext uri="{FF2B5EF4-FFF2-40B4-BE49-F238E27FC236}">
                    <a16:creationId xmlns:a16="http://schemas.microsoft.com/office/drawing/2014/main" id="{EEEE2C1F-DB97-D055-9EF7-70EEBD95EA1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4" name="Picture 13">
                <a:extLst>
                  <a:ext uri="{FF2B5EF4-FFF2-40B4-BE49-F238E27FC236}">
                    <a16:creationId xmlns:a16="http://schemas.microsoft.com/office/drawing/2014/main" id="{52F001A8-4601-044A-E8C5-ACE8C62AAD2D}"/>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5" name="Group 14">
              <a:extLst>
                <a:ext uri="{FF2B5EF4-FFF2-40B4-BE49-F238E27FC236}">
                  <a16:creationId xmlns:a16="http://schemas.microsoft.com/office/drawing/2014/main" id="{AA925DD2-B50A-0333-8754-6CC4EBFF1BD2}"/>
                </a:ext>
              </a:extLst>
            </p:cNvPr>
            <p:cNvGrpSpPr/>
            <p:nvPr/>
          </p:nvGrpSpPr>
          <p:grpSpPr>
            <a:xfrm>
              <a:off x="585691" y="5417586"/>
              <a:ext cx="713489" cy="633874"/>
              <a:chOff x="626683" y="1724605"/>
              <a:chExt cx="822045" cy="778318"/>
            </a:xfrm>
          </p:grpSpPr>
          <p:sp>
            <p:nvSpPr>
              <p:cNvPr id="30" name="Oval 29">
                <a:extLst>
                  <a:ext uri="{FF2B5EF4-FFF2-40B4-BE49-F238E27FC236}">
                    <a16:creationId xmlns:a16="http://schemas.microsoft.com/office/drawing/2014/main" id="{C56E7604-A2CF-432E-0837-A2F040A77E7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1" name="Picture 30">
                <a:extLst>
                  <a:ext uri="{FF2B5EF4-FFF2-40B4-BE49-F238E27FC236}">
                    <a16:creationId xmlns:a16="http://schemas.microsoft.com/office/drawing/2014/main" id="{EB143B81-8F69-5A9F-93B2-4A0A8C922834}"/>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sp>
        <p:nvSpPr>
          <p:cNvPr id="41" name="TextBox 40">
            <a:extLst>
              <a:ext uri="{FF2B5EF4-FFF2-40B4-BE49-F238E27FC236}">
                <a16:creationId xmlns:a16="http://schemas.microsoft.com/office/drawing/2014/main" id="{53A48A39-FA73-2A87-24AB-10A8147BD7A2}"/>
              </a:ext>
            </a:extLst>
          </p:cNvPr>
          <p:cNvSpPr txBox="1"/>
          <p:nvPr/>
        </p:nvSpPr>
        <p:spPr>
          <a:xfrm>
            <a:off x="1180900" y="1136445"/>
            <a:ext cx="4915100" cy="4770537"/>
          </a:xfrm>
          <a:prstGeom prst="rect">
            <a:avLst/>
          </a:prstGeom>
          <a:noFill/>
        </p:spPr>
        <p:txBody>
          <a:bodyPr wrap="square" lIns="91440" tIns="45720" rIns="91440" bIns="45720" rtlCol="0" anchor="t">
            <a:spAutoFit/>
          </a:bodyPr>
          <a:lstStyle/>
          <a:p>
            <a:r>
              <a:rPr lang="en-US" sz="1600" dirty="0"/>
              <a:t>Residents/Patients and Their Families</a:t>
            </a:r>
            <a:br>
              <a:rPr lang="en-US" sz="1600" dirty="0"/>
            </a:br>
            <a:endParaRPr lang="en-US" sz="1600" dirty="0">
              <a:ea typeface="Verdana"/>
            </a:endParaRPr>
          </a:p>
          <a:p>
            <a:r>
              <a:rPr lang="en-US" sz="1600" dirty="0"/>
              <a:t>Employees </a:t>
            </a:r>
            <a:br>
              <a:rPr lang="en-US" sz="1600" dirty="0"/>
            </a:br>
            <a:endParaRPr lang="en-US" sz="1600" dirty="0">
              <a:ea typeface="Verdana"/>
            </a:endParaRPr>
          </a:p>
          <a:p>
            <a:r>
              <a:rPr lang="en-US" sz="1600" dirty="0"/>
              <a:t>Independent Contractors</a:t>
            </a:r>
            <a:br>
              <a:rPr lang="en-US" sz="1600" dirty="0"/>
            </a:br>
            <a:endParaRPr lang="en-US" sz="1600" dirty="0">
              <a:ea typeface="Verdana"/>
            </a:endParaRPr>
          </a:p>
          <a:p>
            <a:r>
              <a:rPr lang="en-US" sz="1600" dirty="0"/>
              <a:t>Management</a:t>
            </a:r>
            <a:br>
              <a:rPr lang="en-US" sz="1600" dirty="0"/>
            </a:br>
            <a:endParaRPr lang="en-US" sz="1600" dirty="0">
              <a:ea typeface="Verdana"/>
            </a:endParaRPr>
          </a:p>
          <a:p>
            <a:r>
              <a:rPr lang="en-US" sz="1600" dirty="0"/>
              <a:t>Board of Directors/Trustees</a:t>
            </a:r>
            <a:br>
              <a:rPr lang="en-US" sz="1600" dirty="0"/>
            </a:br>
            <a:endParaRPr lang="en-US" sz="1600" dirty="0">
              <a:ea typeface="Verdana"/>
            </a:endParaRPr>
          </a:p>
          <a:p>
            <a:r>
              <a:rPr lang="en-US" sz="1600" dirty="0"/>
              <a:t>Vendors, Business Associates, IT Provider</a:t>
            </a:r>
            <a:br>
              <a:rPr lang="en-US" sz="1600" dirty="0"/>
            </a:br>
            <a:endParaRPr lang="en-US" sz="1600" dirty="0">
              <a:ea typeface="Verdana"/>
            </a:endParaRPr>
          </a:p>
          <a:p>
            <a:r>
              <a:rPr lang="en-US" sz="1600" dirty="0"/>
              <a:t>Community</a:t>
            </a:r>
            <a:br>
              <a:rPr lang="en-US" sz="1600" dirty="0"/>
            </a:br>
            <a:endParaRPr lang="en-US" sz="1600" dirty="0">
              <a:ea typeface="Verdana"/>
            </a:endParaRPr>
          </a:p>
          <a:p>
            <a:r>
              <a:rPr lang="en-US" sz="1600" dirty="0"/>
              <a:t>Cyber Insurance Carrier</a:t>
            </a:r>
            <a:br>
              <a:rPr lang="en-US" sz="1600" dirty="0"/>
            </a:br>
            <a:endParaRPr lang="en-US" sz="1600" dirty="0">
              <a:ea typeface="Verdana"/>
            </a:endParaRPr>
          </a:p>
          <a:p>
            <a:r>
              <a:rPr lang="en-US" sz="1600" dirty="0"/>
              <a:t>Government</a:t>
            </a:r>
            <a:br>
              <a:rPr lang="en-US" sz="1600" dirty="0"/>
            </a:br>
            <a:endParaRPr lang="en-US" sz="1600" dirty="0">
              <a:ea typeface="Verdana"/>
            </a:endParaRPr>
          </a:p>
          <a:p>
            <a:r>
              <a:rPr lang="en-US" sz="1600" dirty="0"/>
              <a:t>Class Action Plaintiff Attorneys</a:t>
            </a:r>
            <a:endParaRPr lang="en-US" sz="1600" dirty="0">
              <a:ea typeface="Verdana"/>
            </a:endParaRPr>
          </a:p>
        </p:txBody>
      </p:sp>
      <p:grpSp>
        <p:nvGrpSpPr>
          <p:cNvPr id="16" name="Group 15">
            <a:extLst>
              <a:ext uri="{FF2B5EF4-FFF2-40B4-BE49-F238E27FC236}">
                <a16:creationId xmlns:a16="http://schemas.microsoft.com/office/drawing/2014/main" id="{2797E875-666B-CBC0-BA12-1EC0926680A8}"/>
              </a:ext>
            </a:extLst>
          </p:cNvPr>
          <p:cNvGrpSpPr/>
          <p:nvPr/>
        </p:nvGrpSpPr>
        <p:grpSpPr>
          <a:xfrm>
            <a:off x="644074" y="3614229"/>
            <a:ext cx="356616" cy="2226481"/>
            <a:chOff x="585691" y="1749034"/>
            <a:chExt cx="713489" cy="4302426"/>
          </a:xfrm>
        </p:grpSpPr>
        <p:grpSp>
          <p:nvGrpSpPr>
            <p:cNvPr id="20" name="Group 19">
              <a:extLst>
                <a:ext uri="{FF2B5EF4-FFF2-40B4-BE49-F238E27FC236}">
                  <a16:creationId xmlns:a16="http://schemas.microsoft.com/office/drawing/2014/main" id="{CD4561DE-AA35-BA10-ABF1-BB8C0C9EA28F}"/>
                </a:ext>
              </a:extLst>
            </p:cNvPr>
            <p:cNvGrpSpPr/>
            <p:nvPr/>
          </p:nvGrpSpPr>
          <p:grpSpPr>
            <a:xfrm>
              <a:off x="585691" y="1749034"/>
              <a:ext cx="713489" cy="633874"/>
              <a:chOff x="626683" y="1724605"/>
              <a:chExt cx="822045" cy="778318"/>
            </a:xfrm>
          </p:grpSpPr>
          <p:sp>
            <p:nvSpPr>
              <p:cNvPr id="51" name="Oval 50">
                <a:extLst>
                  <a:ext uri="{FF2B5EF4-FFF2-40B4-BE49-F238E27FC236}">
                    <a16:creationId xmlns:a16="http://schemas.microsoft.com/office/drawing/2014/main" id="{48CD5055-AEC6-C9ED-24BF-0644A4EEA171}"/>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2" name="Picture 51">
                <a:extLst>
                  <a:ext uri="{FF2B5EF4-FFF2-40B4-BE49-F238E27FC236}">
                    <a16:creationId xmlns:a16="http://schemas.microsoft.com/office/drawing/2014/main" id="{3CB22D0A-531D-F2AD-6829-12848247F713}"/>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21" name="Group 20">
              <a:extLst>
                <a:ext uri="{FF2B5EF4-FFF2-40B4-BE49-F238E27FC236}">
                  <a16:creationId xmlns:a16="http://schemas.microsoft.com/office/drawing/2014/main" id="{D77738BD-FC77-A7DB-AD77-88E7D5276871}"/>
                </a:ext>
              </a:extLst>
            </p:cNvPr>
            <p:cNvGrpSpPr/>
            <p:nvPr/>
          </p:nvGrpSpPr>
          <p:grpSpPr>
            <a:xfrm>
              <a:off x="585691" y="2663704"/>
              <a:ext cx="713489" cy="633874"/>
              <a:chOff x="626683" y="1724605"/>
              <a:chExt cx="822045" cy="778318"/>
            </a:xfrm>
          </p:grpSpPr>
          <p:sp>
            <p:nvSpPr>
              <p:cNvPr id="49" name="Oval 48">
                <a:extLst>
                  <a:ext uri="{FF2B5EF4-FFF2-40B4-BE49-F238E27FC236}">
                    <a16:creationId xmlns:a16="http://schemas.microsoft.com/office/drawing/2014/main" id="{369CB971-0345-43B3-D444-7C58B3EB874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0" name="Picture 49">
                <a:extLst>
                  <a:ext uri="{FF2B5EF4-FFF2-40B4-BE49-F238E27FC236}">
                    <a16:creationId xmlns:a16="http://schemas.microsoft.com/office/drawing/2014/main" id="{FFBC0103-3188-19DE-1AE4-610886DFA78B}"/>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22" name="Group 21">
              <a:extLst>
                <a:ext uri="{FF2B5EF4-FFF2-40B4-BE49-F238E27FC236}">
                  <a16:creationId xmlns:a16="http://schemas.microsoft.com/office/drawing/2014/main" id="{8A2F36E5-ACC1-DA93-53BE-DBB85F611D6F}"/>
                </a:ext>
              </a:extLst>
            </p:cNvPr>
            <p:cNvGrpSpPr/>
            <p:nvPr/>
          </p:nvGrpSpPr>
          <p:grpSpPr>
            <a:xfrm>
              <a:off x="585691" y="3583310"/>
              <a:ext cx="713489" cy="633874"/>
              <a:chOff x="626683" y="1724605"/>
              <a:chExt cx="822045" cy="778318"/>
            </a:xfrm>
          </p:grpSpPr>
          <p:sp>
            <p:nvSpPr>
              <p:cNvPr id="36" name="Oval 35">
                <a:extLst>
                  <a:ext uri="{FF2B5EF4-FFF2-40B4-BE49-F238E27FC236}">
                    <a16:creationId xmlns:a16="http://schemas.microsoft.com/office/drawing/2014/main" id="{06741A8D-B248-B1CD-6397-C62A266643C9}"/>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7" name="Picture 36">
                <a:extLst>
                  <a:ext uri="{FF2B5EF4-FFF2-40B4-BE49-F238E27FC236}">
                    <a16:creationId xmlns:a16="http://schemas.microsoft.com/office/drawing/2014/main" id="{91B7FACE-FA36-63AE-9ED0-160BF0F85B61}"/>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23" name="Group 22">
              <a:extLst>
                <a:ext uri="{FF2B5EF4-FFF2-40B4-BE49-F238E27FC236}">
                  <a16:creationId xmlns:a16="http://schemas.microsoft.com/office/drawing/2014/main" id="{2C96849E-AB4A-DAD2-5550-769841481542}"/>
                </a:ext>
              </a:extLst>
            </p:cNvPr>
            <p:cNvGrpSpPr/>
            <p:nvPr/>
          </p:nvGrpSpPr>
          <p:grpSpPr>
            <a:xfrm>
              <a:off x="585691" y="4502916"/>
              <a:ext cx="713489" cy="633874"/>
              <a:chOff x="626683" y="1724605"/>
              <a:chExt cx="822045" cy="778318"/>
            </a:xfrm>
          </p:grpSpPr>
          <p:sp>
            <p:nvSpPr>
              <p:cNvPr id="34" name="Oval 33">
                <a:extLst>
                  <a:ext uri="{FF2B5EF4-FFF2-40B4-BE49-F238E27FC236}">
                    <a16:creationId xmlns:a16="http://schemas.microsoft.com/office/drawing/2014/main" id="{67A138C5-F088-02E4-38EE-47E6754FE547}"/>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5" name="Picture 34">
                <a:extLst>
                  <a:ext uri="{FF2B5EF4-FFF2-40B4-BE49-F238E27FC236}">
                    <a16:creationId xmlns:a16="http://schemas.microsoft.com/office/drawing/2014/main" id="{0F24D640-248A-F39F-AEB0-80DC2A39CD74}"/>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24" name="Group 23">
              <a:extLst>
                <a:ext uri="{FF2B5EF4-FFF2-40B4-BE49-F238E27FC236}">
                  <a16:creationId xmlns:a16="http://schemas.microsoft.com/office/drawing/2014/main" id="{325188B7-4F75-6D5E-B374-8EB406A6A3BE}"/>
                </a:ext>
              </a:extLst>
            </p:cNvPr>
            <p:cNvGrpSpPr/>
            <p:nvPr/>
          </p:nvGrpSpPr>
          <p:grpSpPr>
            <a:xfrm>
              <a:off x="585691" y="5417586"/>
              <a:ext cx="713489" cy="633874"/>
              <a:chOff x="626683" y="1724605"/>
              <a:chExt cx="822045" cy="778318"/>
            </a:xfrm>
          </p:grpSpPr>
          <p:sp>
            <p:nvSpPr>
              <p:cNvPr id="25" name="Oval 24">
                <a:extLst>
                  <a:ext uri="{FF2B5EF4-FFF2-40B4-BE49-F238E27FC236}">
                    <a16:creationId xmlns:a16="http://schemas.microsoft.com/office/drawing/2014/main" id="{C703D649-9407-E12A-8496-FAD72EDC762C}"/>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3" name="Picture 32">
                <a:extLst>
                  <a:ext uri="{FF2B5EF4-FFF2-40B4-BE49-F238E27FC236}">
                    <a16:creationId xmlns:a16="http://schemas.microsoft.com/office/drawing/2014/main" id="{86D18C35-32BF-76B8-3575-940532BC2EC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sp>
        <p:nvSpPr>
          <p:cNvPr id="53" name="Rectangle 52">
            <a:extLst>
              <a:ext uri="{FF2B5EF4-FFF2-40B4-BE49-F238E27FC236}">
                <a16:creationId xmlns:a16="http://schemas.microsoft.com/office/drawing/2014/main" id="{90555C52-15ED-1896-29D4-41CF8B10A7C9}"/>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4851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Cyber Risk Management</a:t>
            </a:r>
            <a:br>
              <a:rPr lang="en-US"/>
            </a:br>
            <a:endParaRPr lang="en-US"/>
          </a:p>
        </p:txBody>
      </p:sp>
      <p:graphicFrame>
        <p:nvGraphicFramePr>
          <p:cNvPr id="3" name="Diagram 2">
            <a:extLst>
              <a:ext uri="{FF2B5EF4-FFF2-40B4-BE49-F238E27FC236}">
                <a16:creationId xmlns:a16="http://schemas.microsoft.com/office/drawing/2014/main" id="{55BCBD03-0F45-FE98-A5C1-C051A766F794}"/>
              </a:ext>
            </a:extLst>
          </p:cNvPr>
          <p:cNvGraphicFramePr/>
          <p:nvPr>
            <p:extLst>
              <p:ext uri="{D42A27DB-BD31-4B8C-83A1-F6EECF244321}">
                <p14:modId xmlns:p14="http://schemas.microsoft.com/office/powerpoint/2010/main" val="3748030749"/>
              </p:ext>
            </p:extLst>
          </p:nvPr>
        </p:nvGraphicFramePr>
        <p:xfrm>
          <a:off x="4685459" y="2063645"/>
          <a:ext cx="3454400" cy="321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E6848D53-4538-FEB9-2E74-1C47FB372C0C}"/>
              </a:ext>
            </a:extLst>
          </p:cNvPr>
          <p:cNvSpPr/>
          <p:nvPr/>
        </p:nvSpPr>
        <p:spPr>
          <a:xfrm>
            <a:off x="381000" y="1462338"/>
            <a:ext cx="8310049" cy="42317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A2C59F7D-ECCF-86AD-7AFF-27CCA8F3E43A}"/>
              </a:ext>
            </a:extLst>
          </p:cNvPr>
          <p:cNvSpPr txBox="1"/>
          <p:nvPr/>
        </p:nvSpPr>
        <p:spPr>
          <a:xfrm>
            <a:off x="3220600" y="1675810"/>
            <a:ext cx="2630848" cy="830997"/>
          </a:xfrm>
          <a:prstGeom prst="rect">
            <a:avLst/>
          </a:prstGeom>
          <a:noFill/>
        </p:spPr>
        <p:txBody>
          <a:bodyPr wrap="square" rtlCol="0">
            <a:spAutoFit/>
          </a:bodyPr>
          <a:lstStyle/>
          <a:p>
            <a:pPr algn="ctr"/>
            <a:r>
              <a:rPr lang="en-US" sz="2400"/>
              <a:t>Within your control</a:t>
            </a:r>
          </a:p>
        </p:txBody>
      </p:sp>
      <p:grpSp>
        <p:nvGrpSpPr>
          <p:cNvPr id="6" name="Group 5">
            <a:extLst>
              <a:ext uri="{FF2B5EF4-FFF2-40B4-BE49-F238E27FC236}">
                <a16:creationId xmlns:a16="http://schemas.microsoft.com/office/drawing/2014/main" id="{EBE9FE0D-EDB1-DE25-B954-332CF17B8CD0}"/>
              </a:ext>
            </a:extLst>
          </p:cNvPr>
          <p:cNvGrpSpPr/>
          <p:nvPr/>
        </p:nvGrpSpPr>
        <p:grpSpPr>
          <a:xfrm>
            <a:off x="9348395" y="2678368"/>
            <a:ext cx="1930400" cy="1930400"/>
            <a:chOff x="571500" y="30162"/>
            <a:chExt cx="1447800" cy="1447800"/>
          </a:xfrm>
        </p:grpSpPr>
        <p:sp>
          <p:nvSpPr>
            <p:cNvPr id="7" name="Oval 6">
              <a:extLst>
                <a:ext uri="{FF2B5EF4-FFF2-40B4-BE49-F238E27FC236}">
                  <a16:creationId xmlns:a16="http://schemas.microsoft.com/office/drawing/2014/main" id="{DEC79F68-0BC7-AFD7-8D9F-66962C4F775A}"/>
                </a:ext>
              </a:extLst>
            </p:cNvPr>
            <p:cNvSpPr/>
            <p:nvPr/>
          </p:nvSpPr>
          <p:spPr>
            <a:xfrm>
              <a:off x="571500" y="30162"/>
              <a:ext cx="1447800" cy="144780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400"/>
            </a:p>
          </p:txBody>
        </p:sp>
        <p:sp>
          <p:nvSpPr>
            <p:cNvPr id="8" name="Oval 4">
              <a:extLst>
                <a:ext uri="{FF2B5EF4-FFF2-40B4-BE49-F238E27FC236}">
                  <a16:creationId xmlns:a16="http://schemas.microsoft.com/office/drawing/2014/main" id="{3972AF27-2342-9328-F501-A0FE6EC7E0E7}"/>
                </a:ext>
              </a:extLst>
            </p:cNvPr>
            <p:cNvSpPr txBox="1"/>
            <p:nvPr/>
          </p:nvSpPr>
          <p:spPr>
            <a:xfrm>
              <a:off x="764540" y="380574"/>
              <a:ext cx="1061720" cy="6515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pPr>
              <a:r>
                <a:rPr lang="en-US" sz="1867" kern="1200"/>
                <a:t>Insurance</a:t>
              </a:r>
            </a:p>
          </p:txBody>
        </p:sp>
      </p:grpSp>
      <p:sp>
        <p:nvSpPr>
          <p:cNvPr id="10" name="TextBox 9">
            <a:extLst>
              <a:ext uri="{FF2B5EF4-FFF2-40B4-BE49-F238E27FC236}">
                <a16:creationId xmlns:a16="http://schemas.microsoft.com/office/drawing/2014/main" id="{A95160CD-8607-68C0-B00E-CF23829D8E50}"/>
              </a:ext>
            </a:extLst>
          </p:cNvPr>
          <p:cNvSpPr txBox="1"/>
          <p:nvPr/>
        </p:nvSpPr>
        <p:spPr>
          <a:xfrm>
            <a:off x="8850445" y="3348766"/>
            <a:ext cx="338554" cy="461665"/>
          </a:xfrm>
          <a:prstGeom prst="rect">
            <a:avLst/>
          </a:prstGeom>
          <a:noFill/>
        </p:spPr>
        <p:txBody>
          <a:bodyPr wrap="square" rtlCol="0">
            <a:spAutoFit/>
          </a:bodyPr>
          <a:lstStyle/>
          <a:p>
            <a:r>
              <a:rPr lang="en-US" sz="2400"/>
              <a:t>+</a:t>
            </a:r>
          </a:p>
        </p:txBody>
      </p:sp>
      <p:sp>
        <p:nvSpPr>
          <p:cNvPr id="11" name="Isosceles Triangle 10">
            <a:extLst>
              <a:ext uri="{FF2B5EF4-FFF2-40B4-BE49-F238E27FC236}">
                <a16:creationId xmlns:a16="http://schemas.microsoft.com/office/drawing/2014/main" id="{3D78A74F-5DF6-5363-A6BA-76AB852C4529}"/>
              </a:ext>
            </a:extLst>
          </p:cNvPr>
          <p:cNvSpPr/>
          <p:nvPr/>
        </p:nvSpPr>
        <p:spPr>
          <a:xfrm>
            <a:off x="923763" y="2259336"/>
            <a:ext cx="2957202" cy="2640526"/>
          </a:xfrm>
          <a:prstGeom prst="triangle">
            <a:avLst/>
          </a:prstGeom>
          <a:solidFill>
            <a:srgbClr val="1D42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B7CBD2-AD4D-5D4F-9684-31B6966CE0BF}"/>
              </a:ext>
            </a:extLst>
          </p:cNvPr>
          <p:cNvSpPr txBox="1"/>
          <p:nvPr/>
        </p:nvSpPr>
        <p:spPr>
          <a:xfrm>
            <a:off x="1936929" y="1835371"/>
            <a:ext cx="1217039" cy="369332"/>
          </a:xfrm>
          <a:prstGeom prst="rect">
            <a:avLst/>
          </a:prstGeom>
          <a:noFill/>
        </p:spPr>
        <p:txBody>
          <a:bodyPr wrap="square" rtlCol="0">
            <a:spAutoFit/>
          </a:bodyPr>
          <a:lstStyle/>
          <a:p>
            <a:r>
              <a:rPr lang="en-US"/>
              <a:t>Security</a:t>
            </a:r>
          </a:p>
        </p:txBody>
      </p:sp>
      <p:sp>
        <p:nvSpPr>
          <p:cNvPr id="13" name="TextBox 12">
            <a:extLst>
              <a:ext uri="{FF2B5EF4-FFF2-40B4-BE49-F238E27FC236}">
                <a16:creationId xmlns:a16="http://schemas.microsoft.com/office/drawing/2014/main" id="{B7062CFB-18A0-E7BC-33FC-480894624A43}"/>
              </a:ext>
            </a:extLst>
          </p:cNvPr>
          <p:cNvSpPr txBox="1"/>
          <p:nvPr/>
        </p:nvSpPr>
        <p:spPr>
          <a:xfrm>
            <a:off x="3153968" y="5053863"/>
            <a:ext cx="1774649" cy="646331"/>
          </a:xfrm>
          <a:prstGeom prst="rect">
            <a:avLst/>
          </a:prstGeom>
          <a:noFill/>
        </p:spPr>
        <p:txBody>
          <a:bodyPr wrap="square" rtlCol="0">
            <a:spAutoFit/>
          </a:bodyPr>
          <a:lstStyle/>
          <a:p>
            <a:r>
              <a:rPr lang="en-US"/>
              <a:t>Functionality/Convenience</a:t>
            </a:r>
          </a:p>
        </p:txBody>
      </p:sp>
      <p:sp>
        <p:nvSpPr>
          <p:cNvPr id="14" name="TextBox 13">
            <a:extLst>
              <a:ext uri="{FF2B5EF4-FFF2-40B4-BE49-F238E27FC236}">
                <a16:creationId xmlns:a16="http://schemas.microsoft.com/office/drawing/2014/main" id="{21D2A718-5434-45F5-A3A2-22BE496D8B59}"/>
              </a:ext>
            </a:extLst>
          </p:cNvPr>
          <p:cNvSpPr txBox="1"/>
          <p:nvPr/>
        </p:nvSpPr>
        <p:spPr>
          <a:xfrm>
            <a:off x="585428" y="5053863"/>
            <a:ext cx="1259436" cy="369332"/>
          </a:xfrm>
          <a:prstGeom prst="rect">
            <a:avLst/>
          </a:prstGeom>
          <a:noFill/>
        </p:spPr>
        <p:txBody>
          <a:bodyPr wrap="square" lIns="91440" tIns="45720" rIns="91440" bIns="45720" rtlCol="0" anchor="t">
            <a:spAutoFit/>
          </a:bodyPr>
          <a:lstStyle/>
          <a:p>
            <a:r>
              <a:rPr lang="en-US"/>
              <a:t>$Money</a:t>
            </a:r>
          </a:p>
        </p:txBody>
      </p:sp>
      <p:sp>
        <p:nvSpPr>
          <p:cNvPr id="15" name="Rectangle 14">
            <a:extLst>
              <a:ext uri="{FF2B5EF4-FFF2-40B4-BE49-F238E27FC236}">
                <a16:creationId xmlns:a16="http://schemas.microsoft.com/office/drawing/2014/main" id="{52CB1FC5-A17B-EEEF-23E7-BB5E7D02EDD7}"/>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43125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dirty="0"/>
              <a:t>Risk Hedge - Cyber Insurance</a:t>
            </a:r>
            <a:br>
              <a:rPr lang="en-US" dirty="0"/>
            </a:br>
            <a:endParaRPr lang="en-US" dirty="0"/>
          </a:p>
        </p:txBody>
      </p:sp>
      <p:sp>
        <p:nvSpPr>
          <p:cNvPr id="16" name="Subtitle 2">
            <a:extLst>
              <a:ext uri="{FF2B5EF4-FFF2-40B4-BE49-F238E27FC236}">
                <a16:creationId xmlns:a16="http://schemas.microsoft.com/office/drawing/2014/main" id="{975B49E9-3889-B04A-B1F5-95ECFC0DE26C}"/>
              </a:ext>
            </a:extLst>
          </p:cNvPr>
          <p:cNvSpPr txBox="1">
            <a:spLocks/>
          </p:cNvSpPr>
          <p:nvPr/>
        </p:nvSpPr>
        <p:spPr>
          <a:xfrm>
            <a:off x="381000" y="2281226"/>
            <a:ext cx="5715000" cy="2031325"/>
          </a:xfrm>
          <a:prstGeom prst="rect">
            <a:avLst/>
          </a:prstGeom>
        </p:spPr>
        <p:txBody>
          <a:bodyPr vert="horz" wrap="square" lIns="45720" tIns="22860" rIns="45720" bIns="22860"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914400">
              <a:lnSpc>
                <a:spcPct val="100000"/>
              </a:lnSpc>
              <a:spcBef>
                <a:spcPts val="600"/>
              </a:spcBef>
              <a:buClr>
                <a:srgbClr val="FF8B3E"/>
              </a:buClr>
              <a:buFont typeface="Arial" panose="020B0604020202020204" pitchFamily="34" charset="0"/>
              <a:buChar char="•"/>
            </a:pPr>
            <a:r>
              <a:rPr lang="en-US" sz="1400" dirty="0">
                <a:latin typeface="+mn-lt"/>
                <a:cs typeface="+mn-cs"/>
              </a:rPr>
              <a:t>Multifactor Authentication(MFA)- R</a:t>
            </a:r>
          </a:p>
          <a:p>
            <a:pPr marL="342900" indent="-342900" algn="l" defTabSz="914400">
              <a:lnSpc>
                <a:spcPct val="100000"/>
              </a:lnSpc>
              <a:spcBef>
                <a:spcPts val="600"/>
              </a:spcBef>
              <a:buClr>
                <a:srgbClr val="FF8B3E"/>
              </a:buClr>
              <a:buFont typeface="Arial" panose="020B0604020202020204" pitchFamily="34" charset="0"/>
              <a:buChar char="•"/>
            </a:pPr>
            <a:r>
              <a:rPr lang="en-US" sz="1400" dirty="0">
                <a:latin typeface="+mn-lt"/>
                <a:cs typeface="+mn-cs"/>
              </a:rPr>
              <a:t>Secure Remote Connectivity - R</a:t>
            </a:r>
          </a:p>
          <a:p>
            <a:pPr marL="342900" indent="-342900" algn="l" defTabSz="914400">
              <a:lnSpc>
                <a:spcPct val="100000"/>
              </a:lnSpc>
              <a:spcBef>
                <a:spcPts val="600"/>
              </a:spcBef>
              <a:buClr>
                <a:srgbClr val="FF8B3E"/>
              </a:buClr>
              <a:buFont typeface="Arial" panose="020B0604020202020204" pitchFamily="34" charset="0"/>
              <a:buChar char="•"/>
            </a:pPr>
            <a:r>
              <a:rPr lang="en-US" sz="1400" dirty="0">
                <a:latin typeface="+mn-lt"/>
                <a:cs typeface="+mn-cs"/>
              </a:rPr>
              <a:t>Segregated Backups – R</a:t>
            </a:r>
          </a:p>
          <a:p>
            <a:pPr marL="342900" indent="-342900" algn="l" defTabSz="914400">
              <a:lnSpc>
                <a:spcPct val="100000"/>
              </a:lnSpc>
              <a:spcBef>
                <a:spcPts val="600"/>
              </a:spcBef>
              <a:buClr>
                <a:srgbClr val="FF8B3E"/>
              </a:buClr>
              <a:buFont typeface="Arial" panose="020B0604020202020204" pitchFamily="34" charset="0"/>
              <a:buChar char="•"/>
            </a:pPr>
            <a:r>
              <a:rPr lang="en-US" sz="1400" dirty="0">
                <a:latin typeface="+mn-lt"/>
                <a:cs typeface="+mn-cs"/>
              </a:rPr>
              <a:t>Employee Training – R</a:t>
            </a:r>
          </a:p>
          <a:p>
            <a:pPr marL="342900" indent="-342900" algn="l" defTabSz="914400">
              <a:lnSpc>
                <a:spcPct val="100000"/>
              </a:lnSpc>
              <a:spcBef>
                <a:spcPts val="600"/>
              </a:spcBef>
              <a:buClr>
                <a:srgbClr val="FF8B3E"/>
              </a:buClr>
              <a:buFont typeface="Arial" panose="020B0604020202020204" pitchFamily="34" charset="0"/>
              <a:buChar char="•"/>
            </a:pPr>
            <a:r>
              <a:rPr lang="en-US" sz="1400" dirty="0">
                <a:latin typeface="+mn-lt"/>
                <a:cs typeface="+mn-cs"/>
              </a:rPr>
              <a:t>Cyber Incident Response Policies and Procedures – F</a:t>
            </a:r>
          </a:p>
          <a:p>
            <a:pPr marL="342900" indent="-342900" algn="l" defTabSz="914400">
              <a:lnSpc>
                <a:spcPct val="100000"/>
              </a:lnSpc>
              <a:spcBef>
                <a:spcPts val="600"/>
              </a:spcBef>
              <a:buClr>
                <a:srgbClr val="FF8B3E"/>
              </a:buClr>
              <a:buFont typeface="Arial" panose="020B0604020202020204" pitchFamily="34" charset="0"/>
              <a:buChar char="•"/>
            </a:pPr>
            <a:r>
              <a:rPr lang="en-US" sz="1400" dirty="0">
                <a:latin typeface="+mn-lt"/>
                <a:cs typeface="+mn-cs"/>
              </a:rPr>
              <a:t>Endpoint Detection and Response (EDR)/Intrusion Detection (IDS)/Next Gen Firewall – R for Revenue Exceeding $50M, Otherwise, F</a:t>
            </a:r>
          </a:p>
          <a:p>
            <a:pPr algn="l">
              <a:lnSpc>
                <a:spcPct val="100000"/>
              </a:lnSpc>
              <a:spcBef>
                <a:spcPts val="600"/>
              </a:spcBef>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2C0A26C3-AC43-5F4F-8F58-F188B9F3C6FA}"/>
              </a:ext>
            </a:extLst>
          </p:cNvPr>
          <p:cNvSpPr/>
          <p:nvPr/>
        </p:nvSpPr>
        <p:spPr>
          <a:xfrm>
            <a:off x="382625" y="1297326"/>
            <a:ext cx="11376559" cy="761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Insurability Requirements/Key Factors</a:t>
            </a:r>
          </a:p>
        </p:txBody>
      </p:sp>
      <p:sp>
        <p:nvSpPr>
          <p:cNvPr id="3" name="Subtitle 2">
            <a:extLst>
              <a:ext uri="{FF2B5EF4-FFF2-40B4-BE49-F238E27FC236}">
                <a16:creationId xmlns:a16="http://schemas.microsoft.com/office/drawing/2014/main" id="{9F72BB6F-E8E1-6936-1029-156344F14D4E}"/>
              </a:ext>
            </a:extLst>
          </p:cNvPr>
          <p:cNvSpPr txBox="1">
            <a:spLocks/>
          </p:cNvSpPr>
          <p:nvPr/>
        </p:nvSpPr>
        <p:spPr>
          <a:xfrm>
            <a:off x="6096000" y="2281225"/>
            <a:ext cx="5543804" cy="2031325"/>
          </a:xfrm>
          <a:prstGeom prst="rect">
            <a:avLst/>
          </a:prstGeom>
        </p:spPr>
        <p:txBody>
          <a:bodyPr vert="horz" wrap="square" lIns="45720" tIns="22860" rIns="45720" bIns="22860"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914400">
              <a:lnSpc>
                <a:spcPct val="100000"/>
              </a:lnSpc>
              <a:spcBef>
                <a:spcPts val="600"/>
              </a:spcBef>
              <a:buClr>
                <a:srgbClr val="FF8B3E"/>
              </a:buClr>
              <a:buFont typeface="Arial" panose="020B0604020202020204" pitchFamily="34" charset="0"/>
              <a:buChar char="•"/>
            </a:pPr>
            <a:r>
              <a:rPr lang="en-US" sz="1400">
                <a:latin typeface="+mn-lt"/>
                <a:cs typeface="+mn-cs"/>
              </a:rPr>
              <a:t>Encryption for Data at Rest and in Transit – R/F</a:t>
            </a:r>
          </a:p>
          <a:p>
            <a:pPr marL="342900" indent="-342900" algn="l" defTabSz="914400">
              <a:lnSpc>
                <a:spcPct val="100000"/>
              </a:lnSpc>
              <a:spcBef>
                <a:spcPts val="600"/>
              </a:spcBef>
              <a:buClr>
                <a:srgbClr val="FF8B3E"/>
              </a:buClr>
              <a:buFont typeface="Arial" panose="020B0604020202020204" pitchFamily="34" charset="0"/>
              <a:buChar char="•"/>
            </a:pPr>
            <a:r>
              <a:rPr lang="en-US" sz="1400">
                <a:latin typeface="+mn-lt"/>
                <a:cs typeface="+mn-cs"/>
              </a:rPr>
              <a:t>Patch Management - R</a:t>
            </a:r>
          </a:p>
          <a:p>
            <a:pPr marL="342900" indent="-342900" algn="l" defTabSz="914400">
              <a:lnSpc>
                <a:spcPct val="100000"/>
              </a:lnSpc>
              <a:spcBef>
                <a:spcPts val="600"/>
              </a:spcBef>
              <a:buClr>
                <a:srgbClr val="FF8B3E"/>
              </a:buClr>
              <a:buFont typeface="Arial" panose="020B0604020202020204" pitchFamily="34" charset="0"/>
              <a:buChar char="•"/>
            </a:pPr>
            <a:r>
              <a:rPr lang="en-US" sz="1400">
                <a:latin typeface="+mn-lt"/>
                <a:cs typeface="+mn-cs"/>
              </a:rPr>
              <a:t>Penetration Test/Vulnerability Scans – F</a:t>
            </a:r>
          </a:p>
          <a:p>
            <a:pPr marL="342900" indent="-342900" algn="l" defTabSz="914400">
              <a:lnSpc>
                <a:spcPct val="100000"/>
              </a:lnSpc>
              <a:spcBef>
                <a:spcPts val="600"/>
              </a:spcBef>
              <a:buClr>
                <a:srgbClr val="FF8B3E"/>
              </a:buClr>
              <a:buFont typeface="Arial" panose="020B0604020202020204" pitchFamily="34" charset="0"/>
              <a:buChar char="•"/>
            </a:pPr>
            <a:r>
              <a:rPr lang="en-US" sz="1400">
                <a:latin typeface="+mn-lt"/>
                <a:cs typeface="+mn-cs"/>
              </a:rPr>
              <a:t>Key vs Non-Key IT Vendors – F</a:t>
            </a:r>
          </a:p>
          <a:p>
            <a:pPr marL="342900" indent="-342900" algn="l" defTabSz="914400">
              <a:lnSpc>
                <a:spcPct val="100000"/>
              </a:lnSpc>
              <a:spcBef>
                <a:spcPts val="600"/>
              </a:spcBef>
              <a:buClr>
                <a:srgbClr val="FF8B3E"/>
              </a:buClr>
              <a:buFont typeface="Arial" panose="020B0604020202020204" pitchFamily="34" charset="0"/>
              <a:buChar char="•"/>
            </a:pPr>
            <a:r>
              <a:rPr lang="en-US" sz="1400">
                <a:latin typeface="+mn-lt"/>
                <a:cs typeface="+mn-cs"/>
              </a:rPr>
              <a:t>Security Risk Assessments - F</a:t>
            </a:r>
          </a:p>
          <a:p>
            <a:pPr algn="l">
              <a:lnSpc>
                <a:spcPct val="100000"/>
              </a:lnSpc>
              <a:spcBef>
                <a:spcPts val="600"/>
              </a:spcBef>
            </a:pPr>
            <a:endParaRPr lang="en-US" sz="140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E53C6EA1-9DF2-DA63-8E87-4CCBDABE3CDA}"/>
              </a:ext>
            </a:extLst>
          </p:cNvPr>
          <p:cNvSpPr txBox="1"/>
          <p:nvPr/>
        </p:nvSpPr>
        <p:spPr>
          <a:xfrm>
            <a:off x="6096000" y="5268286"/>
            <a:ext cx="5599445" cy="584775"/>
          </a:xfrm>
          <a:prstGeom prst="rect">
            <a:avLst/>
          </a:prstGeom>
          <a:noFill/>
        </p:spPr>
        <p:txBody>
          <a:bodyPr wrap="square" rtlCol="0">
            <a:spAutoFit/>
          </a:bodyPr>
          <a:lstStyle/>
          <a:p>
            <a:r>
              <a:rPr lang="en-US" sz="1600">
                <a:solidFill>
                  <a:schemeClr val="tx1">
                    <a:lumMod val="75000"/>
                    <a:lumOff val="25000"/>
                  </a:schemeClr>
                </a:solidFill>
              </a:rPr>
              <a:t>R - Required</a:t>
            </a:r>
          </a:p>
          <a:p>
            <a:r>
              <a:rPr lang="en-US" sz="1600">
                <a:solidFill>
                  <a:schemeClr val="tx1">
                    <a:lumMod val="75000"/>
                    <a:lumOff val="25000"/>
                  </a:schemeClr>
                </a:solidFill>
              </a:rPr>
              <a:t>F - Favorable (more favorable underwriting, lower rates)</a:t>
            </a:r>
          </a:p>
        </p:txBody>
      </p:sp>
      <p:sp>
        <p:nvSpPr>
          <p:cNvPr id="5" name="Rectangle 4">
            <a:extLst>
              <a:ext uri="{FF2B5EF4-FFF2-40B4-BE49-F238E27FC236}">
                <a16:creationId xmlns:a16="http://schemas.microsoft.com/office/drawing/2014/main" id="{84EEF2DC-C778-7A52-855E-1E32821AF45C}"/>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12975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Cyber Insurance Policy Components</a:t>
            </a:r>
            <a:br>
              <a:rPr lang="en-US"/>
            </a:br>
            <a:endParaRPr lang="en-US"/>
          </a:p>
        </p:txBody>
      </p:sp>
      <p:grpSp>
        <p:nvGrpSpPr>
          <p:cNvPr id="40" name="Group 39">
            <a:extLst>
              <a:ext uri="{FF2B5EF4-FFF2-40B4-BE49-F238E27FC236}">
                <a16:creationId xmlns:a16="http://schemas.microsoft.com/office/drawing/2014/main" id="{DF250E4C-C9B8-DE56-CA86-E2D2FFAA8F3E}"/>
              </a:ext>
            </a:extLst>
          </p:cNvPr>
          <p:cNvGrpSpPr/>
          <p:nvPr/>
        </p:nvGrpSpPr>
        <p:grpSpPr>
          <a:xfrm>
            <a:off x="536449" y="1074503"/>
            <a:ext cx="460247" cy="4847954"/>
            <a:chOff x="536449" y="1074503"/>
            <a:chExt cx="460247" cy="4847954"/>
          </a:xfrm>
        </p:grpSpPr>
        <p:grpSp>
          <p:nvGrpSpPr>
            <p:cNvPr id="32" name="Group 31">
              <a:extLst>
                <a:ext uri="{FF2B5EF4-FFF2-40B4-BE49-F238E27FC236}">
                  <a16:creationId xmlns:a16="http://schemas.microsoft.com/office/drawing/2014/main" id="{FEB0003E-52F4-53CA-289C-E30A185D5BC4}"/>
                </a:ext>
              </a:extLst>
            </p:cNvPr>
            <p:cNvGrpSpPr/>
            <p:nvPr/>
          </p:nvGrpSpPr>
          <p:grpSpPr>
            <a:xfrm>
              <a:off x="536449" y="1074503"/>
              <a:ext cx="460247" cy="2958001"/>
              <a:chOff x="585691" y="1749034"/>
              <a:chExt cx="713489" cy="4302426"/>
            </a:xfrm>
          </p:grpSpPr>
          <p:grpSp>
            <p:nvGrpSpPr>
              <p:cNvPr id="3" name="Group 2">
                <a:extLst>
                  <a:ext uri="{FF2B5EF4-FFF2-40B4-BE49-F238E27FC236}">
                    <a16:creationId xmlns:a16="http://schemas.microsoft.com/office/drawing/2014/main" id="{9FCF78EB-E3D5-F4A3-3075-0CA5EF53A368}"/>
                  </a:ext>
                </a:extLst>
              </p:cNvPr>
              <p:cNvGrpSpPr/>
              <p:nvPr/>
            </p:nvGrpSpPr>
            <p:grpSpPr>
              <a:xfrm>
                <a:off x="585691" y="1749034"/>
                <a:ext cx="713489" cy="633874"/>
                <a:chOff x="626683" y="1724605"/>
                <a:chExt cx="822045" cy="778318"/>
              </a:xfrm>
            </p:grpSpPr>
            <p:sp>
              <p:nvSpPr>
                <p:cNvPr id="4" name="Oval 3">
                  <a:extLst>
                    <a:ext uri="{FF2B5EF4-FFF2-40B4-BE49-F238E27FC236}">
                      <a16:creationId xmlns:a16="http://schemas.microsoft.com/office/drawing/2014/main" id="{6ED75C95-1ADA-64E0-69D9-5602B5C59349}"/>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 name="Picture 4">
                  <a:extLst>
                    <a:ext uri="{FF2B5EF4-FFF2-40B4-BE49-F238E27FC236}">
                      <a16:creationId xmlns:a16="http://schemas.microsoft.com/office/drawing/2014/main" id="{5BC0E0C7-CEFC-58AE-EA4E-5BB2AC227D07}"/>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6" name="Group 5">
                <a:extLst>
                  <a:ext uri="{FF2B5EF4-FFF2-40B4-BE49-F238E27FC236}">
                    <a16:creationId xmlns:a16="http://schemas.microsoft.com/office/drawing/2014/main" id="{2D577200-0DC2-FA29-5A50-56C1CF0E90DB}"/>
                  </a:ext>
                </a:extLst>
              </p:cNvPr>
              <p:cNvGrpSpPr/>
              <p:nvPr/>
            </p:nvGrpSpPr>
            <p:grpSpPr>
              <a:xfrm>
                <a:off x="585691" y="2663704"/>
                <a:ext cx="713489" cy="633874"/>
                <a:chOff x="626683" y="1724605"/>
                <a:chExt cx="822045" cy="778318"/>
              </a:xfrm>
            </p:grpSpPr>
            <p:sp>
              <p:nvSpPr>
                <p:cNvPr id="7" name="Oval 6">
                  <a:extLst>
                    <a:ext uri="{FF2B5EF4-FFF2-40B4-BE49-F238E27FC236}">
                      <a16:creationId xmlns:a16="http://schemas.microsoft.com/office/drawing/2014/main" id="{9C15F88B-83D0-0FAD-1102-CE6F04B3224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8" name="Picture 7">
                  <a:extLst>
                    <a:ext uri="{FF2B5EF4-FFF2-40B4-BE49-F238E27FC236}">
                      <a16:creationId xmlns:a16="http://schemas.microsoft.com/office/drawing/2014/main" id="{00C91991-98E0-0536-CE2B-DF196FA2319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9" name="Group 8">
                <a:extLst>
                  <a:ext uri="{FF2B5EF4-FFF2-40B4-BE49-F238E27FC236}">
                    <a16:creationId xmlns:a16="http://schemas.microsoft.com/office/drawing/2014/main" id="{A4C60375-5553-BFF2-F203-9B8B7979D482}"/>
                  </a:ext>
                </a:extLst>
              </p:cNvPr>
              <p:cNvGrpSpPr/>
              <p:nvPr/>
            </p:nvGrpSpPr>
            <p:grpSpPr>
              <a:xfrm>
                <a:off x="585691" y="3583310"/>
                <a:ext cx="713489" cy="633874"/>
                <a:chOff x="626683" y="1724605"/>
                <a:chExt cx="822045" cy="778318"/>
              </a:xfrm>
            </p:grpSpPr>
            <p:sp>
              <p:nvSpPr>
                <p:cNvPr id="10" name="Oval 9">
                  <a:extLst>
                    <a:ext uri="{FF2B5EF4-FFF2-40B4-BE49-F238E27FC236}">
                      <a16:creationId xmlns:a16="http://schemas.microsoft.com/office/drawing/2014/main" id="{E8AA1167-CB6B-BBDE-7008-92F9EAD7F6E7}"/>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1" name="Picture 10">
                  <a:extLst>
                    <a:ext uri="{FF2B5EF4-FFF2-40B4-BE49-F238E27FC236}">
                      <a16:creationId xmlns:a16="http://schemas.microsoft.com/office/drawing/2014/main" id="{73992333-CE7D-5240-035D-37CCF77BB6A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2" name="Group 11">
                <a:extLst>
                  <a:ext uri="{FF2B5EF4-FFF2-40B4-BE49-F238E27FC236}">
                    <a16:creationId xmlns:a16="http://schemas.microsoft.com/office/drawing/2014/main" id="{925D13ED-00FC-12F6-329C-0387AB3093F4}"/>
                  </a:ext>
                </a:extLst>
              </p:cNvPr>
              <p:cNvGrpSpPr/>
              <p:nvPr/>
            </p:nvGrpSpPr>
            <p:grpSpPr>
              <a:xfrm>
                <a:off x="585691" y="4502916"/>
                <a:ext cx="713489" cy="633874"/>
                <a:chOff x="626683" y="1724605"/>
                <a:chExt cx="822045" cy="778318"/>
              </a:xfrm>
            </p:grpSpPr>
            <p:sp>
              <p:nvSpPr>
                <p:cNvPr id="13" name="Oval 12">
                  <a:extLst>
                    <a:ext uri="{FF2B5EF4-FFF2-40B4-BE49-F238E27FC236}">
                      <a16:creationId xmlns:a16="http://schemas.microsoft.com/office/drawing/2014/main" id="{EEEE2C1F-DB97-D055-9EF7-70EEBD95EA1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4" name="Picture 13">
                  <a:extLst>
                    <a:ext uri="{FF2B5EF4-FFF2-40B4-BE49-F238E27FC236}">
                      <a16:creationId xmlns:a16="http://schemas.microsoft.com/office/drawing/2014/main" id="{52F001A8-4601-044A-E8C5-ACE8C62AAD2D}"/>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5" name="Group 14">
                <a:extLst>
                  <a:ext uri="{FF2B5EF4-FFF2-40B4-BE49-F238E27FC236}">
                    <a16:creationId xmlns:a16="http://schemas.microsoft.com/office/drawing/2014/main" id="{AA925DD2-B50A-0333-8754-6CC4EBFF1BD2}"/>
                  </a:ext>
                </a:extLst>
              </p:cNvPr>
              <p:cNvGrpSpPr/>
              <p:nvPr/>
            </p:nvGrpSpPr>
            <p:grpSpPr>
              <a:xfrm>
                <a:off x="585691" y="5417586"/>
                <a:ext cx="713489" cy="633874"/>
                <a:chOff x="626683" y="1724605"/>
                <a:chExt cx="822045" cy="778318"/>
              </a:xfrm>
            </p:grpSpPr>
            <p:sp>
              <p:nvSpPr>
                <p:cNvPr id="30" name="Oval 29">
                  <a:extLst>
                    <a:ext uri="{FF2B5EF4-FFF2-40B4-BE49-F238E27FC236}">
                      <a16:creationId xmlns:a16="http://schemas.microsoft.com/office/drawing/2014/main" id="{C56E7604-A2CF-432E-0837-A2F040A77E7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1" name="Picture 30">
                  <a:extLst>
                    <a:ext uri="{FF2B5EF4-FFF2-40B4-BE49-F238E27FC236}">
                      <a16:creationId xmlns:a16="http://schemas.microsoft.com/office/drawing/2014/main" id="{EB143B81-8F69-5A9F-93B2-4A0A8C922834}"/>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grpSp>
          <p:nvGrpSpPr>
            <p:cNvPr id="17" name="Group 16">
              <a:extLst>
                <a:ext uri="{FF2B5EF4-FFF2-40B4-BE49-F238E27FC236}">
                  <a16:creationId xmlns:a16="http://schemas.microsoft.com/office/drawing/2014/main" id="{6AD00B89-0075-4D83-8485-6B7739B82C1F}"/>
                </a:ext>
              </a:extLst>
            </p:cNvPr>
            <p:cNvGrpSpPr/>
            <p:nvPr/>
          </p:nvGrpSpPr>
          <p:grpSpPr>
            <a:xfrm>
              <a:off x="536449" y="4225556"/>
              <a:ext cx="460247" cy="435801"/>
              <a:chOff x="626683" y="1724605"/>
              <a:chExt cx="822045" cy="778318"/>
            </a:xfrm>
          </p:grpSpPr>
          <p:sp>
            <p:nvSpPr>
              <p:cNvPr id="38" name="Oval 37">
                <a:extLst>
                  <a:ext uri="{FF2B5EF4-FFF2-40B4-BE49-F238E27FC236}">
                    <a16:creationId xmlns:a16="http://schemas.microsoft.com/office/drawing/2014/main" id="{255E3001-CB4F-37ED-7917-08AB0F73D101}"/>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9" name="Picture 38">
                <a:extLst>
                  <a:ext uri="{FF2B5EF4-FFF2-40B4-BE49-F238E27FC236}">
                    <a16:creationId xmlns:a16="http://schemas.microsoft.com/office/drawing/2014/main" id="{5042AF01-D56D-4700-921D-32019334AC97}"/>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8" name="Group 17">
              <a:extLst>
                <a:ext uri="{FF2B5EF4-FFF2-40B4-BE49-F238E27FC236}">
                  <a16:creationId xmlns:a16="http://schemas.microsoft.com/office/drawing/2014/main" id="{B6A37AAA-83EB-1738-CB27-5973E8956DBB}"/>
                </a:ext>
              </a:extLst>
            </p:cNvPr>
            <p:cNvGrpSpPr/>
            <p:nvPr/>
          </p:nvGrpSpPr>
          <p:grpSpPr>
            <a:xfrm>
              <a:off x="536449" y="4854409"/>
              <a:ext cx="460247" cy="435801"/>
              <a:chOff x="626683" y="1724605"/>
              <a:chExt cx="822045" cy="778318"/>
            </a:xfrm>
          </p:grpSpPr>
          <p:sp>
            <p:nvSpPr>
              <p:cNvPr id="28" name="Oval 27">
                <a:extLst>
                  <a:ext uri="{FF2B5EF4-FFF2-40B4-BE49-F238E27FC236}">
                    <a16:creationId xmlns:a16="http://schemas.microsoft.com/office/drawing/2014/main" id="{3F251BAD-B647-2149-40D6-BEEA0E9C088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29" name="Picture 28">
                <a:extLst>
                  <a:ext uri="{FF2B5EF4-FFF2-40B4-BE49-F238E27FC236}">
                    <a16:creationId xmlns:a16="http://schemas.microsoft.com/office/drawing/2014/main" id="{1CBB6217-4FA8-5A87-A343-A626736D26A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9" name="Group 18">
              <a:extLst>
                <a:ext uri="{FF2B5EF4-FFF2-40B4-BE49-F238E27FC236}">
                  <a16:creationId xmlns:a16="http://schemas.microsoft.com/office/drawing/2014/main" id="{0092CAFA-0836-FBED-2D27-508322B4D912}"/>
                </a:ext>
              </a:extLst>
            </p:cNvPr>
            <p:cNvGrpSpPr/>
            <p:nvPr/>
          </p:nvGrpSpPr>
          <p:grpSpPr>
            <a:xfrm>
              <a:off x="536449" y="5486656"/>
              <a:ext cx="460247" cy="435801"/>
              <a:chOff x="626683" y="1724605"/>
              <a:chExt cx="822045" cy="778318"/>
            </a:xfrm>
          </p:grpSpPr>
          <p:sp>
            <p:nvSpPr>
              <p:cNvPr id="26" name="Oval 25">
                <a:extLst>
                  <a:ext uri="{FF2B5EF4-FFF2-40B4-BE49-F238E27FC236}">
                    <a16:creationId xmlns:a16="http://schemas.microsoft.com/office/drawing/2014/main" id="{CC172872-77FF-69BA-01B5-ACCE93638837}"/>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27" name="Picture 26">
                <a:extLst>
                  <a:ext uri="{FF2B5EF4-FFF2-40B4-BE49-F238E27FC236}">
                    <a16:creationId xmlns:a16="http://schemas.microsoft.com/office/drawing/2014/main" id="{5D991623-0885-D57B-FAB3-1BBA7DA289B2}"/>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sp>
        <p:nvSpPr>
          <p:cNvPr id="41" name="TextBox 40">
            <a:extLst>
              <a:ext uri="{FF2B5EF4-FFF2-40B4-BE49-F238E27FC236}">
                <a16:creationId xmlns:a16="http://schemas.microsoft.com/office/drawing/2014/main" id="{53A48A39-FA73-2A87-24AB-10A8147BD7A2}"/>
              </a:ext>
            </a:extLst>
          </p:cNvPr>
          <p:cNvSpPr txBox="1"/>
          <p:nvPr/>
        </p:nvSpPr>
        <p:spPr>
          <a:xfrm>
            <a:off x="1025836" y="1107737"/>
            <a:ext cx="5115503" cy="369332"/>
          </a:xfrm>
          <a:prstGeom prst="rect">
            <a:avLst/>
          </a:prstGeom>
          <a:noFill/>
        </p:spPr>
        <p:txBody>
          <a:bodyPr wrap="none" rtlCol="0">
            <a:spAutoFit/>
          </a:bodyPr>
          <a:lstStyle/>
          <a:p>
            <a:r>
              <a:rPr lang="en-US"/>
              <a:t>Notification, Credit Monitoring, Call Center</a:t>
            </a:r>
          </a:p>
        </p:txBody>
      </p:sp>
      <p:sp>
        <p:nvSpPr>
          <p:cNvPr id="42" name="TextBox 41">
            <a:extLst>
              <a:ext uri="{FF2B5EF4-FFF2-40B4-BE49-F238E27FC236}">
                <a16:creationId xmlns:a16="http://schemas.microsoft.com/office/drawing/2014/main" id="{EFA130AB-E787-AFDF-692D-0F190865E071}"/>
              </a:ext>
            </a:extLst>
          </p:cNvPr>
          <p:cNvSpPr txBox="1"/>
          <p:nvPr/>
        </p:nvSpPr>
        <p:spPr>
          <a:xfrm>
            <a:off x="1025835" y="1736590"/>
            <a:ext cx="5113195" cy="369332"/>
          </a:xfrm>
          <a:prstGeom prst="rect">
            <a:avLst/>
          </a:prstGeom>
          <a:noFill/>
        </p:spPr>
        <p:txBody>
          <a:bodyPr wrap="none" rtlCol="0">
            <a:spAutoFit/>
          </a:bodyPr>
          <a:lstStyle/>
          <a:p>
            <a:r>
              <a:rPr lang="en-US"/>
              <a:t>Network and Information Security Liability</a:t>
            </a:r>
          </a:p>
        </p:txBody>
      </p:sp>
      <p:sp>
        <p:nvSpPr>
          <p:cNvPr id="43" name="TextBox 42">
            <a:extLst>
              <a:ext uri="{FF2B5EF4-FFF2-40B4-BE49-F238E27FC236}">
                <a16:creationId xmlns:a16="http://schemas.microsoft.com/office/drawing/2014/main" id="{DAD56A0F-F43C-EE7E-B633-7969F775FB8D}"/>
              </a:ext>
            </a:extLst>
          </p:cNvPr>
          <p:cNvSpPr txBox="1"/>
          <p:nvPr/>
        </p:nvSpPr>
        <p:spPr>
          <a:xfrm>
            <a:off x="1023527" y="2386830"/>
            <a:ext cx="2323072" cy="369332"/>
          </a:xfrm>
          <a:prstGeom prst="rect">
            <a:avLst/>
          </a:prstGeom>
          <a:noFill/>
        </p:spPr>
        <p:txBody>
          <a:bodyPr wrap="none" rtlCol="0">
            <a:spAutoFit/>
          </a:bodyPr>
          <a:lstStyle/>
          <a:p>
            <a:r>
              <a:rPr lang="en-US"/>
              <a:t>Social Engineering</a:t>
            </a:r>
          </a:p>
        </p:txBody>
      </p:sp>
      <p:sp>
        <p:nvSpPr>
          <p:cNvPr id="44" name="TextBox 43">
            <a:extLst>
              <a:ext uri="{FF2B5EF4-FFF2-40B4-BE49-F238E27FC236}">
                <a16:creationId xmlns:a16="http://schemas.microsoft.com/office/drawing/2014/main" id="{19776E4F-08E4-A59D-099C-D824620E3E9C}"/>
              </a:ext>
            </a:extLst>
          </p:cNvPr>
          <p:cNvSpPr txBox="1"/>
          <p:nvPr/>
        </p:nvSpPr>
        <p:spPr>
          <a:xfrm>
            <a:off x="1024680" y="3025056"/>
            <a:ext cx="3712042" cy="369332"/>
          </a:xfrm>
          <a:prstGeom prst="rect">
            <a:avLst/>
          </a:prstGeom>
          <a:noFill/>
        </p:spPr>
        <p:txBody>
          <a:bodyPr wrap="none" rtlCol="0">
            <a:spAutoFit/>
          </a:bodyPr>
          <a:lstStyle/>
          <a:p>
            <a:r>
              <a:rPr lang="en-US"/>
              <a:t>Fraudulent Wiring Instructions</a:t>
            </a:r>
          </a:p>
        </p:txBody>
      </p:sp>
      <p:sp>
        <p:nvSpPr>
          <p:cNvPr id="45" name="TextBox 44">
            <a:extLst>
              <a:ext uri="{FF2B5EF4-FFF2-40B4-BE49-F238E27FC236}">
                <a16:creationId xmlns:a16="http://schemas.microsoft.com/office/drawing/2014/main" id="{419CFEA0-C6BE-99AE-DFFE-32F47F95D87E}"/>
              </a:ext>
            </a:extLst>
          </p:cNvPr>
          <p:cNvSpPr txBox="1"/>
          <p:nvPr/>
        </p:nvSpPr>
        <p:spPr>
          <a:xfrm>
            <a:off x="1023527" y="3629937"/>
            <a:ext cx="3947684" cy="369332"/>
          </a:xfrm>
          <a:prstGeom prst="rect">
            <a:avLst/>
          </a:prstGeom>
          <a:noFill/>
        </p:spPr>
        <p:txBody>
          <a:bodyPr wrap="none" rtlCol="0">
            <a:spAutoFit/>
          </a:bodyPr>
          <a:lstStyle/>
          <a:p>
            <a:r>
              <a:rPr lang="en-US"/>
              <a:t>Consequential Reputational Loss</a:t>
            </a:r>
          </a:p>
        </p:txBody>
      </p:sp>
      <p:sp>
        <p:nvSpPr>
          <p:cNvPr id="46" name="TextBox 45">
            <a:extLst>
              <a:ext uri="{FF2B5EF4-FFF2-40B4-BE49-F238E27FC236}">
                <a16:creationId xmlns:a16="http://schemas.microsoft.com/office/drawing/2014/main" id="{AB9D70F1-5987-A770-21B4-F17DD858CF02}"/>
              </a:ext>
            </a:extLst>
          </p:cNvPr>
          <p:cNvSpPr txBox="1"/>
          <p:nvPr/>
        </p:nvSpPr>
        <p:spPr>
          <a:xfrm>
            <a:off x="980497" y="4258790"/>
            <a:ext cx="1154483" cy="369332"/>
          </a:xfrm>
          <a:prstGeom prst="rect">
            <a:avLst/>
          </a:prstGeom>
          <a:noFill/>
        </p:spPr>
        <p:txBody>
          <a:bodyPr wrap="none" rtlCol="0">
            <a:spAutoFit/>
          </a:bodyPr>
          <a:lstStyle/>
          <a:p>
            <a:r>
              <a:rPr lang="en-US"/>
              <a:t>Phishing</a:t>
            </a:r>
          </a:p>
        </p:txBody>
      </p:sp>
      <p:sp>
        <p:nvSpPr>
          <p:cNvPr id="47" name="TextBox 46">
            <a:extLst>
              <a:ext uri="{FF2B5EF4-FFF2-40B4-BE49-F238E27FC236}">
                <a16:creationId xmlns:a16="http://schemas.microsoft.com/office/drawing/2014/main" id="{EAD3D343-A16C-48B8-9651-432DB5BF2094}"/>
              </a:ext>
            </a:extLst>
          </p:cNvPr>
          <p:cNvSpPr txBox="1"/>
          <p:nvPr/>
        </p:nvSpPr>
        <p:spPr>
          <a:xfrm>
            <a:off x="1023527" y="4881774"/>
            <a:ext cx="7535011" cy="369332"/>
          </a:xfrm>
          <a:prstGeom prst="rect">
            <a:avLst/>
          </a:prstGeom>
          <a:noFill/>
        </p:spPr>
        <p:txBody>
          <a:bodyPr wrap="none" rtlCol="0">
            <a:spAutoFit/>
          </a:bodyPr>
          <a:lstStyle/>
          <a:p>
            <a:r>
              <a:rPr lang="en-US"/>
              <a:t>Property Business Interruption and Resulting Physical Damage </a:t>
            </a:r>
          </a:p>
        </p:txBody>
      </p:sp>
      <p:sp>
        <p:nvSpPr>
          <p:cNvPr id="48" name="TextBox 47">
            <a:extLst>
              <a:ext uri="{FF2B5EF4-FFF2-40B4-BE49-F238E27FC236}">
                <a16:creationId xmlns:a16="http://schemas.microsoft.com/office/drawing/2014/main" id="{5E5C74E0-B122-D6A9-5A27-BBB5305FBB90}"/>
              </a:ext>
            </a:extLst>
          </p:cNvPr>
          <p:cNvSpPr txBox="1"/>
          <p:nvPr/>
        </p:nvSpPr>
        <p:spPr>
          <a:xfrm>
            <a:off x="1023527" y="5520834"/>
            <a:ext cx="1696298" cy="369332"/>
          </a:xfrm>
          <a:prstGeom prst="rect">
            <a:avLst/>
          </a:prstGeom>
          <a:noFill/>
        </p:spPr>
        <p:txBody>
          <a:bodyPr wrap="none" rtlCol="0">
            <a:spAutoFit/>
          </a:bodyPr>
          <a:lstStyle/>
          <a:p>
            <a:r>
              <a:rPr lang="en-US"/>
              <a:t>Civil Defense</a:t>
            </a:r>
          </a:p>
        </p:txBody>
      </p:sp>
      <p:sp>
        <p:nvSpPr>
          <p:cNvPr id="49" name="Rectangle 48">
            <a:extLst>
              <a:ext uri="{FF2B5EF4-FFF2-40B4-BE49-F238E27FC236}">
                <a16:creationId xmlns:a16="http://schemas.microsoft.com/office/drawing/2014/main" id="{E7034115-5D18-9980-41DA-0DD40A2B7673}"/>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060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Civil Litigation</a:t>
            </a:r>
            <a:br>
              <a:rPr lang="en-US"/>
            </a:br>
            <a:endParaRPr lang="en-US"/>
          </a:p>
        </p:txBody>
      </p:sp>
      <p:grpSp>
        <p:nvGrpSpPr>
          <p:cNvPr id="3" name="Group 2">
            <a:extLst>
              <a:ext uri="{FF2B5EF4-FFF2-40B4-BE49-F238E27FC236}">
                <a16:creationId xmlns:a16="http://schemas.microsoft.com/office/drawing/2014/main" id="{9FCF78EB-E3D5-F4A3-3075-0CA5EF53A368}"/>
              </a:ext>
            </a:extLst>
          </p:cNvPr>
          <p:cNvGrpSpPr/>
          <p:nvPr/>
        </p:nvGrpSpPr>
        <p:grpSpPr>
          <a:xfrm>
            <a:off x="536449" y="1074503"/>
            <a:ext cx="460247" cy="435801"/>
            <a:chOff x="626683" y="1724605"/>
            <a:chExt cx="822045" cy="778318"/>
          </a:xfrm>
        </p:grpSpPr>
        <p:sp>
          <p:nvSpPr>
            <p:cNvPr id="4" name="Oval 3">
              <a:extLst>
                <a:ext uri="{FF2B5EF4-FFF2-40B4-BE49-F238E27FC236}">
                  <a16:creationId xmlns:a16="http://schemas.microsoft.com/office/drawing/2014/main" id="{6ED75C95-1ADA-64E0-69D9-5602B5C59349}"/>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 name="Picture 4">
              <a:extLst>
                <a:ext uri="{FF2B5EF4-FFF2-40B4-BE49-F238E27FC236}">
                  <a16:creationId xmlns:a16="http://schemas.microsoft.com/office/drawing/2014/main" id="{5BC0E0C7-CEFC-58AE-EA4E-5BB2AC227D07}"/>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6" name="Group 5">
            <a:extLst>
              <a:ext uri="{FF2B5EF4-FFF2-40B4-BE49-F238E27FC236}">
                <a16:creationId xmlns:a16="http://schemas.microsoft.com/office/drawing/2014/main" id="{2D577200-0DC2-FA29-5A50-56C1CF0E90DB}"/>
              </a:ext>
            </a:extLst>
          </p:cNvPr>
          <p:cNvGrpSpPr/>
          <p:nvPr/>
        </p:nvGrpSpPr>
        <p:grpSpPr>
          <a:xfrm>
            <a:off x="536449" y="1703356"/>
            <a:ext cx="460247" cy="435801"/>
            <a:chOff x="626683" y="1724605"/>
            <a:chExt cx="822045" cy="778318"/>
          </a:xfrm>
        </p:grpSpPr>
        <p:sp>
          <p:nvSpPr>
            <p:cNvPr id="7" name="Oval 6">
              <a:extLst>
                <a:ext uri="{FF2B5EF4-FFF2-40B4-BE49-F238E27FC236}">
                  <a16:creationId xmlns:a16="http://schemas.microsoft.com/office/drawing/2014/main" id="{9C15F88B-83D0-0FAD-1102-CE6F04B3224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8" name="Picture 7">
              <a:extLst>
                <a:ext uri="{FF2B5EF4-FFF2-40B4-BE49-F238E27FC236}">
                  <a16:creationId xmlns:a16="http://schemas.microsoft.com/office/drawing/2014/main" id="{00C91991-98E0-0536-CE2B-DF196FA2319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sp>
        <p:nvSpPr>
          <p:cNvPr id="41" name="TextBox 40">
            <a:extLst>
              <a:ext uri="{FF2B5EF4-FFF2-40B4-BE49-F238E27FC236}">
                <a16:creationId xmlns:a16="http://schemas.microsoft.com/office/drawing/2014/main" id="{53A48A39-FA73-2A87-24AB-10A8147BD7A2}"/>
              </a:ext>
            </a:extLst>
          </p:cNvPr>
          <p:cNvSpPr txBox="1"/>
          <p:nvPr/>
        </p:nvSpPr>
        <p:spPr>
          <a:xfrm>
            <a:off x="1025836" y="1107737"/>
            <a:ext cx="2183611" cy="369332"/>
          </a:xfrm>
          <a:prstGeom prst="rect">
            <a:avLst/>
          </a:prstGeom>
          <a:noFill/>
        </p:spPr>
        <p:txBody>
          <a:bodyPr wrap="none" rtlCol="0">
            <a:spAutoFit/>
          </a:bodyPr>
          <a:lstStyle/>
          <a:p>
            <a:r>
              <a:rPr lang="en-US"/>
              <a:t>Individual Claims</a:t>
            </a:r>
          </a:p>
        </p:txBody>
      </p:sp>
      <p:sp>
        <p:nvSpPr>
          <p:cNvPr id="42" name="TextBox 41">
            <a:extLst>
              <a:ext uri="{FF2B5EF4-FFF2-40B4-BE49-F238E27FC236}">
                <a16:creationId xmlns:a16="http://schemas.microsoft.com/office/drawing/2014/main" id="{EFA130AB-E787-AFDF-692D-0F190865E071}"/>
              </a:ext>
            </a:extLst>
          </p:cNvPr>
          <p:cNvSpPr txBox="1"/>
          <p:nvPr/>
        </p:nvSpPr>
        <p:spPr>
          <a:xfrm>
            <a:off x="1025835" y="1736590"/>
            <a:ext cx="1709122" cy="369332"/>
          </a:xfrm>
          <a:prstGeom prst="rect">
            <a:avLst/>
          </a:prstGeom>
          <a:noFill/>
        </p:spPr>
        <p:txBody>
          <a:bodyPr wrap="none" rtlCol="0">
            <a:spAutoFit/>
          </a:bodyPr>
          <a:lstStyle/>
          <a:p>
            <a:r>
              <a:rPr lang="en-US"/>
              <a:t>Class Actions</a:t>
            </a:r>
          </a:p>
        </p:txBody>
      </p:sp>
      <p:sp>
        <p:nvSpPr>
          <p:cNvPr id="16" name="Rectangle 15">
            <a:extLst>
              <a:ext uri="{FF2B5EF4-FFF2-40B4-BE49-F238E27FC236}">
                <a16:creationId xmlns:a16="http://schemas.microsoft.com/office/drawing/2014/main" id="{27A96384-8976-18AC-F5E6-8EAE919C0897}"/>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8068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Let’s Talk About Data</a:t>
            </a:r>
            <a:br>
              <a:rPr lang="en-US"/>
            </a:br>
            <a:endParaRPr lang="en-US"/>
          </a:p>
        </p:txBody>
      </p:sp>
      <p:sp>
        <p:nvSpPr>
          <p:cNvPr id="9" name="TextBox 8">
            <a:extLst>
              <a:ext uri="{FF2B5EF4-FFF2-40B4-BE49-F238E27FC236}">
                <a16:creationId xmlns:a16="http://schemas.microsoft.com/office/drawing/2014/main" id="{AFA98F62-FC52-D318-2293-448C6DDF5882}"/>
              </a:ext>
            </a:extLst>
          </p:cNvPr>
          <p:cNvSpPr txBox="1"/>
          <p:nvPr/>
        </p:nvSpPr>
        <p:spPr>
          <a:xfrm>
            <a:off x="381000" y="1252728"/>
            <a:ext cx="3882794" cy="369332"/>
          </a:xfrm>
          <a:prstGeom prst="rect">
            <a:avLst/>
          </a:prstGeom>
          <a:noFill/>
        </p:spPr>
        <p:txBody>
          <a:bodyPr wrap="none" rtlCol="0">
            <a:spAutoFit/>
          </a:bodyPr>
          <a:lstStyle/>
          <a:p>
            <a:r>
              <a:rPr lang="en-US" b="1">
                <a:solidFill>
                  <a:srgbClr val="FF8B3E"/>
                </a:solidFill>
              </a:rPr>
              <a:t>What are the Crown Jewels?</a:t>
            </a:r>
          </a:p>
        </p:txBody>
      </p:sp>
      <p:sp>
        <p:nvSpPr>
          <p:cNvPr id="15" name="TextBox 14">
            <a:extLst>
              <a:ext uri="{FF2B5EF4-FFF2-40B4-BE49-F238E27FC236}">
                <a16:creationId xmlns:a16="http://schemas.microsoft.com/office/drawing/2014/main" id="{8CF1FA1E-96B4-4B45-48FC-0420FE7B19F7}"/>
              </a:ext>
            </a:extLst>
          </p:cNvPr>
          <p:cNvSpPr txBox="1"/>
          <p:nvPr/>
        </p:nvSpPr>
        <p:spPr>
          <a:xfrm>
            <a:off x="381000" y="1800285"/>
            <a:ext cx="790601" cy="369332"/>
          </a:xfrm>
          <a:prstGeom prst="rect">
            <a:avLst/>
          </a:prstGeom>
          <a:noFill/>
        </p:spPr>
        <p:txBody>
          <a:bodyPr wrap="none" rtlCol="0">
            <a:spAutoFit/>
          </a:bodyPr>
          <a:lstStyle/>
          <a:p>
            <a:r>
              <a:rPr lang="en-US" b="1">
                <a:solidFill>
                  <a:srgbClr val="1D426A"/>
                </a:solidFill>
              </a:rPr>
              <a:t>Data</a:t>
            </a:r>
          </a:p>
        </p:txBody>
      </p:sp>
      <p:sp>
        <p:nvSpPr>
          <p:cNvPr id="16" name="TextBox 15">
            <a:extLst>
              <a:ext uri="{FF2B5EF4-FFF2-40B4-BE49-F238E27FC236}">
                <a16:creationId xmlns:a16="http://schemas.microsoft.com/office/drawing/2014/main" id="{E2B41370-1F24-34C7-FFC2-875F6E9CE428}"/>
              </a:ext>
            </a:extLst>
          </p:cNvPr>
          <p:cNvSpPr txBox="1"/>
          <p:nvPr/>
        </p:nvSpPr>
        <p:spPr>
          <a:xfrm>
            <a:off x="745843" y="2169617"/>
            <a:ext cx="2196435" cy="923330"/>
          </a:xfrm>
          <a:prstGeom prst="rect">
            <a:avLst/>
          </a:prstGeom>
          <a:noFill/>
        </p:spPr>
        <p:txBody>
          <a:bodyPr wrap="none" rtlCol="0">
            <a:spAutoFit/>
          </a:bodyPr>
          <a:lstStyle/>
          <a:p>
            <a:pPr marL="285750" indent="-285750">
              <a:buFont typeface="Arial" panose="020B0604020202020204" pitchFamily="34" charset="0"/>
              <a:buChar char="•"/>
            </a:pPr>
            <a:r>
              <a:rPr lang="en-US"/>
              <a:t>What is it? </a:t>
            </a:r>
          </a:p>
          <a:p>
            <a:pPr marL="285750" indent="-285750">
              <a:buFont typeface="Arial" panose="020B0604020202020204" pitchFamily="34" charset="0"/>
              <a:buChar char="•"/>
            </a:pPr>
            <a:r>
              <a:rPr lang="en-US"/>
              <a:t>Where is it?</a:t>
            </a:r>
          </a:p>
          <a:p>
            <a:pPr marL="285750" indent="-285750">
              <a:buFont typeface="Arial" panose="020B0604020202020204" pitchFamily="34" charset="0"/>
              <a:buChar char="•"/>
            </a:pPr>
            <a:r>
              <a:rPr lang="en-US"/>
              <a:t>In what form? </a:t>
            </a:r>
          </a:p>
        </p:txBody>
      </p:sp>
      <p:sp>
        <p:nvSpPr>
          <p:cNvPr id="17" name="TextBox 16">
            <a:extLst>
              <a:ext uri="{FF2B5EF4-FFF2-40B4-BE49-F238E27FC236}">
                <a16:creationId xmlns:a16="http://schemas.microsoft.com/office/drawing/2014/main" id="{9F073233-454B-12E9-3CA7-441D06BD49E9}"/>
              </a:ext>
            </a:extLst>
          </p:cNvPr>
          <p:cNvSpPr txBox="1"/>
          <p:nvPr/>
        </p:nvSpPr>
        <p:spPr>
          <a:xfrm>
            <a:off x="381000" y="3429000"/>
            <a:ext cx="3456395" cy="369332"/>
          </a:xfrm>
          <a:prstGeom prst="rect">
            <a:avLst/>
          </a:prstGeom>
          <a:noFill/>
        </p:spPr>
        <p:txBody>
          <a:bodyPr wrap="none" rtlCol="0">
            <a:spAutoFit/>
          </a:bodyPr>
          <a:lstStyle/>
          <a:p>
            <a:r>
              <a:rPr lang="en-US" b="1">
                <a:solidFill>
                  <a:srgbClr val="1D426A"/>
                </a:solidFill>
              </a:rPr>
              <a:t>Who Has Responsibility? </a:t>
            </a:r>
          </a:p>
        </p:txBody>
      </p:sp>
      <p:sp>
        <p:nvSpPr>
          <p:cNvPr id="18" name="TextBox 17">
            <a:extLst>
              <a:ext uri="{FF2B5EF4-FFF2-40B4-BE49-F238E27FC236}">
                <a16:creationId xmlns:a16="http://schemas.microsoft.com/office/drawing/2014/main" id="{A39A816E-6232-7498-5F90-C875583801FD}"/>
              </a:ext>
            </a:extLst>
          </p:cNvPr>
          <p:cNvSpPr txBox="1"/>
          <p:nvPr/>
        </p:nvSpPr>
        <p:spPr>
          <a:xfrm>
            <a:off x="745843" y="3798332"/>
            <a:ext cx="10572446" cy="369332"/>
          </a:xfrm>
          <a:prstGeom prst="rect">
            <a:avLst/>
          </a:prstGeom>
          <a:noFill/>
        </p:spPr>
        <p:txBody>
          <a:bodyPr wrap="none" rtlCol="0">
            <a:spAutoFit/>
          </a:bodyPr>
          <a:lstStyle/>
          <a:p>
            <a:pPr marL="285750" indent="-285750">
              <a:buFont typeface="Arial" panose="020B0604020202020204" pitchFamily="34" charset="0"/>
              <a:buChar char="•"/>
            </a:pPr>
            <a:r>
              <a:rPr lang="en-US"/>
              <a:t>Not an IT thing – if the Operations Department has a vector host, IT is not responsible </a:t>
            </a:r>
          </a:p>
        </p:txBody>
      </p:sp>
      <p:sp>
        <p:nvSpPr>
          <p:cNvPr id="19" name="Rectangle 18">
            <a:extLst>
              <a:ext uri="{FF2B5EF4-FFF2-40B4-BE49-F238E27FC236}">
                <a16:creationId xmlns:a16="http://schemas.microsoft.com/office/drawing/2014/main" id="{39794C0B-0F83-DD8B-DCC9-C6149B416A0A}"/>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51580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Data Strategy</a:t>
            </a:r>
            <a:br>
              <a:rPr lang="en-US"/>
            </a:br>
            <a:endParaRPr lang="en-US"/>
          </a:p>
        </p:txBody>
      </p:sp>
      <p:sp>
        <p:nvSpPr>
          <p:cNvPr id="3" name="Rectangle 2">
            <a:extLst>
              <a:ext uri="{FF2B5EF4-FFF2-40B4-BE49-F238E27FC236}">
                <a16:creationId xmlns:a16="http://schemas.microsoft.com/office/drawing/2014/main" id="{488D351F-9F54-8C83-1550-2A0614DBA695}"/>
              </a:ext>
            </a:extLst>
          </p:cNvPr>
          <p:cNvSpPr/>
          <p:nvPr/>
        </p:nvSpPr>
        <p:spPr>
          <a:xfrm>
            <a:off x="381000" y="1500420"/>
            <a:ext cx="11187445" cy="3549690"/>
          </a:xfrm>
          <a:prstGeom prst="rect">
            <a:avLst/>
          </a:prstGeom>
        </p:spPr>
        <p:txBody>
          <a:bodyPr wrap="square" numCol="1" spcCol="274320">
            <a:spAutoFit/>
          </a:bodyPr>
          <a:lstStyle/>
          <a:p>
            <a:pPr marL="228594" indent="-228594">
              <a:spcAft>
                <a:spcPts val="800"/>
              </a:spcAft>
              <a:buFont typeface="Arial" panose="020B0604020202020204" pitchFamily="34" charset="0"/>
              <a:buChar char="•"/>
            </a:pPr>
            <a:r>
              <a:rPr lang="en-US" dirty="0">
                <a:solidFill>
                  <a:schemeClr val="tx1">
                    <a:lumMod val="75000"/>
                    <a:lumOff val="25000"/>
                  </a:schemeClr>
                </a:solidFill>
              </a:rPr>
              <a:t>First step for Security Risk Analysis </a:t>
            </a:r>
          </a:p>
          <a:p>
            <a:pPr marL="228594" indent="-228594">
              <a:spcAft>
                <a:spcPts val="800"/>
              </a:spcAft>
              <a:buFont typeface="Arial" panose="020B0604020202020204" pitchFamily="34" charset="0"/>
              <a:buChar char="•"/>
            </a:pPr>
            <a:r>
              <a:rPr lang="en-US" dirty="0">
                <a:solidFill>
                  <a:schemeClr val="tx1">
                    <a:lumMod val="75000"/>
                    <a:lumOff val="25000"/>
                  </a:schemeClr>
                </a:solidFill>
              </a:rPr>
              <a:t>Data mapping is crucial. Failure to map data means you have no idea what information is within your control and what is not within your control. </a:t>
            </a:r>
          </a:p>
          <a:p>
            <a:pPr marL="228594" indent="-228594">
              <a:spcAft>
                <a:spcPts val="800"/>
              </a:spcAft>
              <a:buFont typeface="Arial" panose="020B0604020202020204" pitchFamily="34" charset="0"/>
              <a:buChar char="•"/>
            </a:pPr>
            <a:r>
              <a:rPr lang="en-US" dirty="0">
                <a:solidFill>
                  <a:schemeClr val="tx1">
                    <a:lumMod val="75000"/>
                    <a:lumOff val="25000"/>
                  </a:schemeClr>
                </a:solidFill>
              </a:rPr>
              <a:t>One error in data mapping can ripple throughout your organization, leading to replicated errors and ultimately, to inaccurate analysis.</a:t>
            </a:r>
          </a:p>
          <a:p>
            <a:pPr marL="228594" indent="-228594">
              <a:spcAft>
                <a:spcPts val="800"/>
              </a:spcAft>
              <a:buFont typeface="Arial" panose="020B0604020202020204" pitchFamily="34" charset="0"/>
              <a:buChar char="•"/>
            </a:pPr>
            <a:r>
              <a:rPr lang="en-US" dirty="0">
                <a:solidFill>
                  <a:schemeClr val="tx1">
                    <a:lumMod val="75000"/>
                    <a:lumOff val="25000"/>
                  </a:schemeClr>
                </a:solidFill>
              </a:rPr>
              <a:t>Every organization must move data between systems and share with others. For movement and consolidation of data for analysis or other tasks, a roadmap is needed to ensure the data gets to its destination accurately.</a:t>
            </a:r>
          </a:p>
          <a:p>
            <a:pPr marL="228594" indent="-228594">
              <a:spcAft>
                <a:spcPts val="800"/>
              </a:spcAft>
              <a:buFont typeface="Arial" panose="020B0604020202020204" pitchFamily="34" charset="0"/>
              <a:buChar char="•"/>
            </a:pPr>
            <a:r>
              <a:rPr lang="en-US" dirty="0">
                <a:solidFill>
                  <a:schemeClr val="tx1">
                    <a:lumMod val="75000"/>
                    <a:lumOff val="25000"/>
                  </a:schemeClr>
                </a:solidFill>
              </a:rPr>
              <a:t>For processes like data integration, data migration, data warehouse automation, data synchronization, automated data extraction, or other data management projects, quality in data mapping will determine the quality of the data to be analyzed for insights.</a:t>
            </a:r>
          </a:p>
        </p:txBody>
      </p:sp>
      <p:sp>
        <p:nvSpPr>
          <p:cNvPr id="4" name="Rectangle 3">
            <a:extLst>
              <a:ext uri="{FF2B5EF4-FFF2-40B4-BE49-F238E27FC236}">
                <a16:creationId xmlns:a16="http://schemas.microsoft.com/office/drawing/2014/main" id="{A629BC56-031F-2C94-4EBA-A9C4C47E6CA3}"/>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40450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BC3CDE1E-1AAD-AC4F-9424-6412DB504E07}"/>
              </a:ext>
            </a:extLst>
          </p:cNvPr>
          <p:cNvSpPr/>
          <p:nvPr/>
        </p:nvSpPr>
        <p:spPr>
          <a:xfrm>
            <a:off x="0" y="0"/>
            <a:ext cx="7381189" cy="6522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Oval 80">
            <a:extLst>
              <a:ext uri="{FF2B5EF4-FFF2-40B4-BE49-F238E27FC236}">
                <a16:creationId xmlns:a16="http://schemas.microsoft.com/office/drawing/2014/main" id="{D19C1808-70CC-4F5F-8436-8977755CE1F9}"/>
              </a:ext>
            </a:extLst>
          </p:cNvPr>
          <p:cNvSpPr/>
          <p:nvPr/>
        </p:nvSpPr>
        <p:spPr>
          <a:xfrm>
            <a:off x="517506" y="1204724"/>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83" name="TextBox 82">
            <a:extLst>
              <a:ext uri="{FF2B5EF4-FFF2-40B4-BE49-F238E27FC236}">
                <a16:creationId xmlns:a16="http://schemas.microsoft.com/office/drawing/2014/main" id="{85821A0C-E75B-4B45-8F9C-F1DFB10060BC}"/>
              </a:ext>
            </a:extLst>
          </p:cNvPr>
          <p:cNvSpPr txBox="1"/>
          <p:nvPr/>
        </p:nvSpPr>
        <p:spPr>
          <a:xfrm>
            <a:off x="1338044" y="1432901"/>
            <a:ext cx="3196249" cy="215444"/>
          </a:xfrm>
          <a:prstGeom prst="rect">
            <a:avLst/>
          </a:prstGeom>
          <a:noFill/>
        </p:spPr>
        <p:txBody>
          <a:bodyPr wrap="square" lIns="0" tIns="0" rIns="0" bIns="0" rtlCol="0" anchor="ctr">
            <a:spAutoFit/>
          </a:bodyPr>
          <a:lstStyle/>
          <a:p>
            <a:r>
              <a:rPr lang="en-US" sz="1400" b="1">
                <a:solidFill>
                  <a:schemeClr val="bg1"/>
                </a:solidFill>
              </a:rPr>
              <a:t>Cybersecurity and HealthCare</a:t>
            </a:r>
          </a:p>
        </p:txBody>
      </p:sp>
      <p:sp>
        <p:nvSpPr>
          <p:cNvPr id="91" name="TextBox 90">
            <a:extLst>
              <a:ext uri="{FF2B5EF4-FFF2-40B4-BE49-F238E27FC236}">
                <a16:creationId xmlns:a16="http://schemas.microsoft.com/office/drawing/2014/main" id="{E5D3A730-8A16-4D79-B5AA-33FA14B87438}"/>
              </a:ext>
            </a:extLst>
          </p:cNvPr>
          <p:cNvSpPr txBox="1"/>
          <p:nvPr/>
        </p:nvSpPr>
        <p:spPr>
          <a:xfrm>
            <a:off x="1338044" y="2150667"/>
            <a:ext cx="2891055" cy="215444"/>
          </a:xfrm>
          <a:prstGeom prst="rect">
            <a:avLst/>
          </a:prstGeom>
          <a:noFill/>
        </p:spPr>
        <p:txBody>
          <a:bodyPr wrap="square" lIns="0" tIns="0" rIns="0" bIns="0" rtlCol="0" anchor="ctr">
            <a:spAutoFit/>
          </a:bodyPr>
          <a:lstStyle/>
          <a:p>
            <a:r>
              <a:rPr lang="en-US" sz="1400" b="1">
                <a:solidFill>
                  <a:schemeClr val="bg1"/>
                </a:solidFill>
              </a:rPr>
              <a:t>Anatomy of a Cyber Attack</a:t>
            </a:r>
          </a:p>
        </p:txBody>
      </p:sp>
      <p:sp>
        <p:nvSpPr>
          <p:cNvPr id="96" name="TextBox 95">
            <a:extLst>
              <a:ext uri="{FF2B5EF4-FFF2-40B4-BE49-F238E27FC236}">
                <a16:creationId xmlns:a16="http://schemas.microsoft.com/office/drawing/2014/main" id="{B961E529-799D-442B-A32C-62F9B5892B66}"/>
              </a:ext>
            </a:extLst>
          </p:cNvPr>
          <p:cNvSpPr txBox="1"/>
          <p:nvPr/>
        </p:nvSpPr>
        <p:spPr>
          <a:xfrm>
            <a:off x="1338044" y="2942895"/>
            <a:ext cx="4757956" cy="215444"/>
          </a:xfrm>
          <a:prstGeom prst="rect">
            <a:avLst/>
          </a:prstGeom>
          <a:noFill/>
        </p:spPr>
        <p:txBody>
          <a:bodyPr wrap="square" lIns="0" tIns="0" rIns="0" bIns="0" rtlCol="0" anchor="ctr">
            <a:spAutoFit/>
          </a:bodyPr>
          <a:lstStyle/>
          <a:p>
            <a:r>
              <a:rPr lang="en-US" sz="1400" b="1">
                <a:solidFill>
                  <a:schemeClr val="bg1"/>
                </a:solidFill>
              </a:rPr>
              <a:t>Government Actions and Regulations, Legal</a:t>
            </a:r>
          </a:p>
        </p:txBody>
      </p:sp>
      <p:sp>
        <p:nvSpPr>
          <p:cNvPr id="21" name="Oval 20">
            <a:extLst>
              <a:ext uri="{FF2B5EF4-FFF2-40B4-BE49-F238E27FC236}">
                <a16:creationId xmlns:a16="http://schemas.microsoft.com/office/drawing/2014/main" id="{6745B825-F792-F8B8-949B-42EC4AAFEF1E}"/>
              </a:ext>
            </a:extLst>
          </p:cNvPr>
          <p:cNvSpPr/>
          <p:nvPr/>
        </p:nvSpPr>
        <p:spPr>
          <a:xfrm>
            <a:off x="517506" y="1980626"/>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24" name="Oval 23">
            <a:extLst>
              <a:ext uri="{FF2B5EF4-FFF2-40B4-BE49-F238E27FC236}">
                <a16:creationId xmlns:a16="http://schemas.microsoft.com/office/drawing/2014/main" id="{2C8AD181-E3E5-2555-8D4A-EFF29A46DE6B}"/>
              </a:ext>
            </a:extLst>
          </p:cNvPr>
          <p:cNvSpPr/>
          <p:nvPr/>
        </p:nvSpPr>
        <p:spPr>
          <a:xfrm>
            <a:off x="517506" y="2756528"/>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27" name="Oval 26">
            <a:extLst>
              <a:ext uri="{FF2B5EF4-FFF2-40B4-BE49-F238E27FC236}">
                <a16:creationId xmlns:a16="http://schemas.microsoft.com/office/drawing/2014/main" id="{03AD06C1-65B7-82AA-5BD5-BDA7C642C15D}"/>
              </a:ext>
            </a:extLst>
          </p:cNvPr>
          <p:cNvSpPr/>
          <p:nvPr/>
        </p:nvSpPr>
        <p:spPr>
          <a:xfrm>
            <a:off x="517506" y="3532430"/>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30" name="Oval 29">
            <a:extLst>
              <a:ext uri="{FF2B5EF4-FFF2-40B4-BE49-F238E27FC236}">
                <a16:creationId xmlns:a16="http://schemas.microsoft.com/office/drawing/2014/main" id="{DE14F1DE-025B-8EF0-7FD1-23DB671E2B32}"/>
              </a:ext>
            </a:extLst>
          </p:cNvPr>
          <p:cNvSpPr/>
          <p:nvPr/>
        </p:nvSpPr>
        <p:spPr>
          <a:xfrm>
            <a:off x="517506" y="4346258"/>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33" name="Oval 32">
            <a:extLst>
              <a:ext uri="{FF2B5EF4-FFF2-40B4-BE49-F238E27FC236}">
                <a16:creationId xmlns:a16="http://schemas.microsoft.com/office/drawing/2014/main" id="{C56DC1EE-ACD4-AE12-448F-FBA0B1655BBF}"/>
              </a:ext>
            </a:extLst>
          </p:cNvPr>
          <p:cNvSpPr/>
          <p:nvPr/>
        </p:nvSpPr>
        <p:spPr>
          <a:xfrm>
            <a:off x="517506" y="5142253"/>
            <a:ext cx="623142" cy="606927"/>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sp>
        <p:nvSpPr>
          <p:cNvPr id="35" name="TextBox 34">
            <a:extLst>
              <a:ext uri="{FF2B5EF4-FFF2-40B4-BE49-F238E27FC236}">
                <a16:creationId xmlns:a16="http://schemas.microsoft.com/office/drawing/2014/main" id="{15A44465-BDD4-2406-A3F7-26BA8DF78910}"/>
              </a:ext>
            </a:extLst>
          </p:cNvPr>
          <p:cNvSpPr txBox="1"/>
          <p:nvPr/>
        </p:nvSpPr>
        <p:spPr>
          <a:xfrm>
            <a:off x="1338044" y="3747917"/>
            <a:ext cx="4757956" cy="215444"/>
          </a:xfrm>
          <a:prstGeom prst="rect">
            <a:avLst/>
          </a:prstGeom>
          <a:noFill/>
        </p:spPr>
        <p:txBody>
          <a:bodyPr wrap="square" lIns="0" tIns="0" rIns="0" bIns="0" rtlCol="0" anchor="ctr">
            <a:spAutoFit/>
          </a:bodyPr>
          <a:lstStyle/>
          <a:p>
            <a:r>
              <a:rPr lang="en-US" sz="1400" b="1">
                <a:solidFill>
                  <a:schemeClr val="bg1"/>
                </a:solidFill>
              </a:rPr>
              <a:t>Cyber Insurance</a:t>
            </a:r>
          </a:p>
        </p:txBody>
      </p:sp>
      <p:sp>
        <p:nvSpPr>
          <p:cNvPr id="36" name="TextBox 35">
            <a:extLst>
              <a:ext uri="{FF2B5EF4-FFF2-40B4-BE49-F238E27FC236}">
                <a16:creationId xmlns:a16="http://schemas.microsoft.com/office/drawing/2014/main" id="{D2359123-4D03-145C-D78D-8F17F6A53771}"/>
              </a:ext>
            </a:extLst>
          </p:cNvPr>
          <p:cNvSpPr txBox="1"/>
          <p:nvPr/>
        </p:nvSpPr>
        <p:spPr>
          <a:xfrm>
            <a:off x="1338044" y="4552939"/>
            <a:ext cx="4757956" cy="215444"/>
          </a:xfrm>
          <a:prstGeom prst="rect">
            <a:avLst/>
          </a:prstGeom>
          <a:noFill/>
        </p:spPr>
        <p:txBody>
          <a:bodyPr wrap="square" lIns="0" tIns="0" rIns="0" bIns="0" rtlCol="0" anchor="ctr">
            <a:spAutoFit/>
          </a:bodyPr>
          <a:lstStyle/>
          <a:p>
            <a:r>
              <a:rPr lang="en-US" sz="1400" b="1">
                <a:solidFill>
                  <a:schemeClr val="bg1"/>
                </a:solidFill>
              </a:rPr>
              <a:t>Artificial Intelligence</a:t>
            </a:r>
          </a:p>
        </p:txBody>
      </p:sp>
      <p:sp>
        <p:nvSpPr>
          <p:cNvPr id="37" name="TextBox 36">
            <a:extLst>
              <a:ext uri="{FF2B5EF4-FFF2-40B4-BE49-F238E27FC236}">
                <a16:creationId xmlns:a16="http://schemas.microsoft.com/office/drawing/2014/main" id="{0DD6E060-4B07-32CE-841C-6332F24F8B5A}"/>
              </a:ext>
            </a:extLst>
          </p:cNvPr>
          <p:cNvSpPr txBox="1"/>
          <p:nvPr/>
        </p:nvSpPr>
        <p:spPr>
          <a:xfrm>
            <a:off x="1338044" y="5337994"/>
            <a:ext cx="4757956" cy="215444"/>
          </a:xfrm>
          <a:prstGeom prst="rect">
            <a:avLst/>
          </a:prstGeom>
          <a:noFill/>
        </p:spPr>
        <p:txBody>
          <a:bodyPr wrap="square" lIns="0" tIns="0" rIns="0" bIns="0" rtlCol="0" anchor="ctr">
            <a:spAutoFit/>
          </a:bodyPr>
          <a:lstStyle/>
          <a:p>
            <a:r>
              <a:rPr lang="en-US" sz="1400" b="1">
                <a:solidFill>
                  <a:schemeClr val="bg1"/>
                </a:solidFill>
              </a:rPr>
              <a:t>What To Do Now </a:t>
            </a:r>
          </a:p>
        </p:txBody>
      </p:sp>
      <p:sp>
        <p:nvSpPr>
          <p:cNvPr id="38" name="Title 1">
            <a:extLst>
              <a:ext uri="{FF2B5EF4-FFF2-40B4-BE49-F238E27FC236}">
                <a16:creationId xmlns:a16="http://schemas.microsoft.com/office/drawing/2014/main" id="{2A3B06B9-BCB5-9BF7-4830-D810C8374A65}"/>
              </a:ext>
            </a:extLst>
          </p:cNvPr>
          <p:cNvSpPr txBox="1">
            <a:spLocks/>
          </p:cNvSpPr>
          <p:nvPr/>
        </p:nvSpPr>
        <p:spPr>
          <a:xfrm rot="5400000">
            <a:off x="3502643" y="5539823"/>
            <a:ext cx="9443720" cy="739222"/>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sz="2800" b="0" kern="1200">
                <a:solidFill>
                  <a:srgbClr val="1D426A"/>
                </a:solidFill>
                <a:latin typeface="+mj-lt"/>
                <a:ea typeface="+mj-ea"/>
                <a:cs typeface="+mj-cs"/>
              </a:defRPr>
            </a:lvl1pPr>
          </a:lstStyle>
          <a:p>
            <a:r>
              <a:rPr lang="en-PH" sz="9000" b="1"/>
              <a:t>Agenda</a:t>
            </a:r>
          </a:p>
        </p:txBody>
      </p:sp>
      <p:sp>
        <p:nvSpPr>
          <p:cNvPr id="41" name="Rectangle 40">
            <a:extLst>
              <a:ext uri="{FF2B5EF4-FFF2-40B4-BE49-F238E27FC236}">
                <a16:creationId xmlns:a16="http://schemas.microsoft.com/office/drawing/2014/main" id="{51BB9ACF-3700-1BE9-1E67-38C65DE7BCBF}"/>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dirty="0">
                <a:solidFill>
                  <a:schemeClr val="bg1"/>
                </a:solidFill>
                <a:effectLst/>
                <a:latin typeface="Aptos" panose="020B0004020202020204" pitchFamily="34" charset="0"/>
              </a:rPr>
              <a:t>FSA 2024 – Blue Orange - </a:t>
            </a:r>
            <a:r>
              <a:rPr lang="en-US" sz="800" b="1" i="0" dirty="0">
                <a:solidFill>
                  <a:schemeClr val="bg1"/>
                </a:solidFill>
                <a:effectLst/>
                <a:latin typeface="Aptos" panose="020B0004020202020204" pitchFamily="34" charset="0"/>
              </a:rPr>
              <a:t>Taking Control: Mastering Cybersecurity in a Digital Age</a:t>
            </a:r>
            <a:endParaRPr lang="en-US" sz="800" dirty="0">
              <a:solidFill>
                <a:schemeClr val="bg1"/>
              </a:solidFill>
            </a:endParaRPr>
          </a:p>
        </p:txBody>
      </p:sp>
    </p:spTree>
    <p:extLst>
      <p:ext uri="{BB962C8B-B14F-4D97-AF65-F5344CB8AC3E}">
        <p14:creationId xmlns:p14="http://schemas.microsoft.com/office/powerpoint/2010/main" val="200652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a:bodyPr>
          <a:lstStyle/>
          <a:p>
            <a:r>
              <a:rPr lang="en-US"/>
              <a:t>Data Categorizations and Locations</a:t>
            </a:r>
          </a:p>
        </p:txBody>
      </p:sp>
      <p:grpSp>
        <p:nvGrpSpPr>
          <p:cNvPr id="66" name="Group 65">
            <a:extLst>
              <a:ext uri="{FF2B5EF4-FFF2-40B4-BE49-F238E27FC236}">
                <a16:creationId xmlns:a16="http://schemas.microsoft.com/office/drawing/2014/main" id="{0CC4177E-0930-15CE-0911-5B27C1A58938}"/>
              </a:ext>
            </a:extLst>
          </p:cNvPr>
          <p:cNvGrpSpPr/>
          <p:nvPr/>
        </p:nvGrpSpPr>
        <p:grpSpPr>
          <a:xfrm>
            <a:off x="381000" y="1495593"/>
            <a:ext cx="11162364" cy="4262919"/>
            <a:chOff x="493010" y="2144817"/>
            <a:chExt cx="11162364" cy="4262919"/>
          </a:xfrm>
        </p:grpSpPr>
        <p:sp>
          <p:nvSpPr>
            <p:cNvPr id="35" name="Rectangle 34">
              <a:extLst>
                <a:ext uri="{FF2B5EF4-FFF2-40B4-BE49-F238E27FC236}">
                  <a16:creationId xmlns:a16="http://schemas.microsoft.com/office/drawing/2014/main" id="{9E35BA79-6B0C-C6CB-201C-1FE5A4E77429}"/>
                </a:ext>
              </a:extLst>
            </p:cNvPr>
            <p:cNvSpPr/>
            <p:nvPr/>
          </p:nvSpPr>
          <p:spPr bwMode="auto">
            <a:xfrm>
              <a:off x="3203575" y="2144817"/>
              <a:ext cx="8451799" cy="385023"/>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867">
                  <a:solidFill>
                    <a:schemeClr val="accent1"/>
                  </a:solidFill>
                </a:rPr>
                <a:t>Location/Storage</a:t>
              </a:r>
            </a:p>
          </p:txBody>
        </p:sp>
        <p:sp>
          <p:nvSpPr>
            <p:cNvPr id="36" name="Rectangle 35">
              <a:extLst>
                <a:ext uri="{FF2B5EF4-FFF2-40B4-BE49-F238E27FC236}">
                  <a16:creationId xmlns:a16="http://schemas.microsoft.com/office/drawing/2014/main" id="{088BB9B7-48F3-BB64-8ADC-E870E8638280}"/>
                </a:ext>
              </a:extLst>
            </p:cNvPr>
            <p:cNvSpPr/>
            <p:nvPr/>
          </p:nvSpPr>
          <p:spPr bwMode="auto">
            <a:xfrm rot="16200000">
              <a:off x="-1054597" y="4473043"/>
              <a:ext cx="3482300" cy="387085"/>
            </a:xfrm>
            <a:prstGeom prst="rect">
              <a:avLst/>
            </a:prstGeom>
            <a:solidFill>
              <a:schemeClr val="bg1">
                <a:lumMod val="95000"/>
              </a:schemeClr>
            </a:solidFill>
            <a:ln w="0">
              <a:noFill/>
              <a:round/>
              <a:headEnd/>
              <a:tailEnd/>
            </a:ln>
          </p:spPr>
          <p:txBody>
            <a:bodyPr vert="horz" wrap="square" lIns="121920" tIns="60960" rIns="121920" bIns="60960" numCol="1" rtlCol="0" anchor="ctr" anchorCtr="0" compatLnSpc="1">
              <a:prstTxWarp prst="textNoShape">
                <a:avLst/>
              </a:prstTxWarp>
            </a:bodyPr>
            <a:lstStyle/>
            <a:p>
              <a:pPr algn="ctr"/>
              <a:r>
                <a:rPr lang="en-US" sz="1867">
                  <a:solidFill>
                    <a:schemeClr val="accent1"/>
                  </a:solidFill>
                </a:rPr>
                <a:t>Categories</a:t>
              </a:r>
            </a:p>
          </p:txBody>
        </p:sp>
        <p:sp>
          <p:nvSpPr>
            <p:cNvPr id="37" name="Rectangle 36">
              <a:extLst>
                <a:ext uri="{FF2B5EF4-FFF2-40B4-BE49-F238E27FC236}">
                  <a16:creationId xmlns:a16="http://schemas.microsoft.com/office/drawing/2014/main" id="{7F32DE1F-D280-16EB-0B3C-94F2A712B575}"/>
                </a:ext>
              </a:extLst>
            </p:cNvPr>
            <p:cNvSpPr/>
            <p:nvPr/>
          </p:nvSpPr>
          <p:spPr bwMode="auto">
            <a:xfrm>
              <a:off x="909865" y="2925435"/>
              <a:ext cx="2258724" cy="684264"/>
            </a:xfrm>
            <a:prstGeom prst="rect">
              <a:avLst/>
            </a:prstGeom>
            <a:solidFill>
              <a:schemeClr val="accent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67">
                  <a:solidFill>
                    <a:schemeClr val="bg1"/>
                  </a:solidFill>
                </a:rPr>
                <a:t>Health Information</a:t>
              </a:r>
            </a:p>
          </p:txBody>
        </p:sp>
        <p:sp>
          <p:nvSpPr>
            <p:cNvPr id="38" name="Rectangle 37">
              <a:extLst>
                <a:ext uri="{FF2B5EF4-FFF2-40B4-BE49-F238E27FC236}">
                  <a16:creationId xmlns:a16="http://schemas.microsoft.com/office/drawing/2014/main" id="{B7A552FA-1412-4A73-0FF9-1A2BC035FFD0}"/>
                </a:ext>
              </a:extLst>
            </p:cNvPr>
            <p:cNvSpPr/>
            <p:nvPr/>
          </p:nvSpPr>
          <p:spPr bwMode="auto">
            <a:xfrm>
              <a:off x="909865" y="3624944"/>
              <a:ext cx="2258724" cy="684264"/>
            </a:xfrm>
            <a:prstGeom prst="rect">
              <a:avLst/>
            </a:prstGeom>
            <a:solidFill>
              <a:schemeClr val="accent2"/>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67">
                  <a:solidFill>
                    <a:schemeClr val="bg1"/>
                  </a:solidFill>
                </a:rPr>
                <a:t>Personal</a:t>
              </a:r>
            </a:p>
          </p:txBody>
        </p:sp>
        <p:sp>
          <p:nvSpPr>
            <p:cNvPr id="39" name="Rectangle 38">
              <a:extLst>
                <a:ext uri="{FF2B5EF4-FFF2-40B4-BE49-F238E27FC236}">
                  <a16:creationId xmlns:a16="http://schemas.microsoft.com/office/drawing/2014/main" id="{2156D76B-A568-0E10-424D-8FAACC8792A4}"/>
                </a:ext>
              </a:extLst>
            </p:cNvPr>
            <p:cNvSpPr/>
            <p:nvPr/>
          </p:nvSpPr>
          <p:spPr bwMode="auto">
            <a:xfrm>
              <a:off x="909865" y="4324454"/>
              <a:ext cx="2258724" cy="684264"/>
            </a:xfrm>
            <a:prstGeom prst="rect">
              <a:avLst/>
            </a:prstGeom>
            <a:solidFill>
              <a:schemeClr val="accent3"/>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67">
                  <a:solidFill>
                    <a:schemeClr val="bg1"/>
                  </a:solidFill>
                </a:rPr>
                <a:t>M&amp;A/Legal</a:t>
              </a:r>
            </a:p>
          </p:txBody>
        </p:sp>
        <p:sp>
          <p:nvSpPr>
            <p:cNvPr id="40" name="Rectangle 39">
              <a:extLst>
                <a:ext uri="{FF2B5EF4-FFF2-40B4-BE49-F238E27FC236}">
                  <a16:creationId xmlns:a16="http://schemas.microsoft.com/office/drawing/2014/main" id="{AD1132FF-E6C6-3D85-8D5D-DA3CF82F2814}"/>
                </a:ext>
              </a:extLst>
            </p:cNvPr>
            <p:cNvSpPr/>
            <p:nvPr/>
          </p:nvSpPr>
          <p:spPr bwMode="auto">
            <a:xfrm>
              <a:off x="909865" y="5023962"/>
              <a:ext cx="2258724" cy="684264"/>
            </a:xfrm>
            <a:prstGeom prst="rect">
              <a:avLst/>
            </a:prstGeom>
            <a:solidFill>
              <a:schemeClr val="accent4"/>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67">
                  <a:solidFill>
                    <a:schemeClr val="bg1"/>
                  </a:solidFill>
                </a:rPr>
                <a:t>Trade Secrets</a:t>
              </a:r>
            </a:p>
          </p:txBody>
        </p:sp>
        <p:sp>
          <p:nvSpPr>
            <p:cNvPr id="41" name="Rectangle 40">
              <a:extLst>
                <a:ext uri="{FF2B5EF4-FFF2-40B4-BE49-F238E27FC236}">
                  <a16:creationId xmlns:a16="http://schemas.microsoft.com/office/drawing/2014/main" id="{C09BF441-8E23-910D-2F17-A3C151E85EF5}"/>
                </a:ext>
              </a:extLst>
            </p:cNvPr>
            <p:cNvSpPr/>
            <p:nvPr/>
          </p:nvSpPr>
          <p:spPr bwMode="auto">
            <a:xfrm>
              <a:off x="909865" y="5723471"/>
              <a:ext cx="2258724" cy="684264"/>
            </a:xfrm>
            <a:prstGeom prst="rect">
              <a:avLst/>
            </a:prstGeom>
            <a:solidFill>
              <a:schemeClr val="accent5"/>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67">
                  <a:solidFill>
                    <a:schemeClr val="bg1"/>
                  </a:solidFill>
                </a:rPr>
                <a:t>Public</a:t>
              </a:r>
            </a:p>
          </p:txBody>
        </p:sp>
        <p:sp>
          <p:nvSpPr>
            <p:cNvPr id="42" name="Rectangle 41">
              <a:extLst>
                <a:ext uri="{FF2B5EF4-FFF2-40B4-BE49-F238E27FC236}">
                  <a16:creationId xmlns:a16="http://schemas.microsoft.com/office/drawing/2014/main" id="{4C5C3974-5177-B329-3296-2A2DB67FCE7D}"/>
                </a:ext>
              </a:extLst>
            </p:cNvPr>
            <p:cNvSpPr/>
            <p:nvPr/>
          </p:nvSpPr>
          <p:spPr bwMode="auto">
            <a:xfrm>
              <a:off x="3203576" y="2545085"/>
              <a:ext cx="2096617" cy="385023"/>
            </a:xfrm>
            <a:prstGeom prst="rect">
              <a:avLst/>
            </a:prstGeom>
            <a:solidFill>
              <a:schemeClr val="accent1"/>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600">
                  <a:solidFill>
                    <a:schemeClr val="bg1"/>
                  </a:solidFill>
                </a:rPr>
                <a:t>EHR</a:t>
              </a:r>
              <a:endParaRPr lang="en-US" sz="1600" b="1">
                <a:solidFill>
                  <a:schemeClr val="bg1"/>
                </a:solidFill>
              </a:endParaRPr>
            </a:p>
          </p:txBody>
        </p:sp>
        <p:sp>
          <p:nvSpPr>
            <p:cNvPr id="43" name="Rectangle 42">
              <a:extLst>
                <a:ext uri="{FF2B5EF4-FFF2-40B4-BE49-F238E27FC236}">
                  <a16:creationId xmlns:a16="http://schemas.microsoft.com/office/drawing/2014/main" id="{CF01DFCA-1893-7AFA-0674-A61224264A67}"/>
                </a:ext>
              </a:extLst>
            </p:cNvPr>
            <p:cNvSpPr/>
            <p:nvPr/>
          </p:nvSpPr>
          <p:spPr bwMode="auto">
            <a:xfrm>
              <a:off x="3203574" y="2925435"/>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44" name="Rectangle 43">
              <a:extLst>
                <a:ext uri="{FF2B5EF4-FFF2-40B4-BE49-F238E27FC236}">
                  <a16:creationId xmlns:a16="http://schemas.microsoft.com/office/drawing/2014/main" id="{9859F946-ED70-254F-EFC9-1A3284AE8251}"/>
                </a:ext>
              </a:extLst>
            </p:cNvPr>
            <p:cNvSpPr/>
            <p:nvPr/>
          </p:nvSpPr>
          <p:spPr bwMode="auto">
            <a:xfrm>
              <a:off x="3203574" y="3624944"/>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45" name="Rectangle 44">
              <a:extLst>
                <a:ext uri="{FF2B5EF4-FFF2-40B4-BE49-F238E27FC236}">
                  <a16:creationId xmlns:a16="http://schemas.microsoft.com/office/drawing/2014/main" id="{2246B878-85B9-63C8-6A2D-9C609CD6FB82}"/>
                </a:ext>
              </a:extLst>
            </p:cNvPr>
            <p:cNvSpPr/>
            <p:nvPr/>
          </p:nvSpPr>
          <p:spPr bwMode="auto">
            <a:xfrm>
              <a:off x="3203574" y="4324454"/>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1067">
                <a:solidFill>
                  <a:schemeClr val="bg1">
                    <a:lumMod val="50000"/>
                  </a:schemeClr>
                </a:solidFill>
              </a:endParaRPr>
            </a:p>
          </p:txBody>
        </p:sp>
        <p:sp>
          <p:nvSpPr>
            <p:cNvPr id="46" name="Rectangle 45">
              <a:extLst>
                <a:ext uri="{FF2B5EF4-FFF2-40B4-BE49-F238E27FC236}">
                  <a16:creationId xmlns:a16="http://schemas.microsoft.com/office/drawing/2014/main" id="{63C24AFF-57FB-3724-E280-FD02D3A1C8E2}"/>
                </a:ext>
              </a:extLst>
            </p:cNvPr>
            <p:cNvSpPr/>
            <p:nvPr/>
          </p:nvSpPr>
          <p:spPr bwMode="auto">
            <a:xfrm>
              <a:off x="3203574" y="5023962"/>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1067">
                <a:solidFill>
                  <a:schemeClr val="bg1">
                    <a:lumMod val="50000"/>
                  </a:schemeClr>
                </a:solidFill>
              </a:endParaRPr>
            </a:p>
          </p:txBody>
        </p:sp>
        <p:sp>
          <p:nvSpPr>
            <p:cNvPr id="47" name="Rectangle 46">
              <a:extLst>
                <a:ext uri="{FF2B5EF4-FFF2-40B4-BE49-F238E27FC236}">
                  <a16:creationId xmlns:a16="http://schemas.microsoft.com/office/drawing/2014/main" id="{966F2695-6D87-FEB5-0E64-B4A2CC5FEA73}"/>
                </a:ext>
              </a:extLst>
            </p:cNvPr>
            <p:cNvSpPr/>
            <p:nvPr/>
          </p:nvSpPr>
          <p:spPr bwMode="auto">
            <a:xfrm>
              <a:off x="3203574" y="5723471"/>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48" name="Rectangle 47">
              <a:extLst>
                <a:ext uri="{FF2B5EF4-FFF2-40B4-BE49-F238E27FC236}">
                  <a16:creationId xmlns:a16="http://schemas.microsoft.com/office/drawing/2014/main" id="{CEA5F4E8-295D-C895-D5FA-2B85F4781F45}"/>
                </a:ext>
              </a:extLst>
            </p:cNvPr>
            <p:cNvSpPr/>
            <p:nvPr/>
          </p:nvSpPr>
          <p:spPr bwMode="auto">
            <a:xfrm>
              <a:off x="5321970" y="2545085"/>
              <a:ext cx="2096617" cy="385023"/>
            </a:xfrm>
            <a:prstGeom prst="rect">
              <a:avLst/>
            </a:prstGeom>
            <a:solidFill>
              <a:schemeClr val="accent2"/>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600" b="1">
                  <a:solidFill>
                    <a:schemeClr val="bg1"/>
                  </a:solidFill>
                </a:rPr>
                <a:t>Devices</a:t>
              </a:r>
            </a:p>
          </p:txBody>
        </p:sp>
        <p:sp>
          <p:nvSpPr>
            <p:cNvPr id="49" name="Rectangle 48">
              <a:extLst>
                <a:ext uri="{FF2B5EF4-FFF2-40B4-BE49-F238E27FC236}">
                  <a16:creationId xmlns:a16="http://schemas.microsoft.com/office/drawing/2014/main" id="{A8B9178C-6F7F-7203-AB1E-90AF5E521017}"/>
                </a:ext>
              </a:extLst>
            </p:cNvPr>
            <p:cNvSpPr/>
            <p:nvPr/>
          </p:nvSpPr>
          <p:spPr bwMode="auto">
            <a:xfrm>
              <a:off x="5321967" y="2925435"/>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0" name="Rectangle 49">
              <a:extLst>
                <a:ext uri="{FF2B5EF4-FFF2-40B4-BE49-F238E27FC236}">
                  <a16:creationId xmlns:a16="http://schemas.microsoft.com/office/drawing/2014/main" id="{D8B69601-7423-1BD4-A472-38629D029BF8}"/>
                </a:ext>
              </a:extLst>
            </p:cNvPr>
            <p:cNvSpPr/>
            <p:nvPr/>
          </p:nvSpPr>
          <p:spPr bwMode="auto">
            <a:xfrm>
              <a:off x="5321967" y="3624944"/>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1" name="Rectangle 50">
              <a:extLst>
                <a:ext uri="{FF2B5EF4-FFF2-40B4-BE49-F238E27FC236}">
                  <a16:creationId xmlns:a16="http://schemas.microsoft.com/office/drawing/2014/main" id="{89E660AD-8C95-2A31-A563-E3BAF255EEF0}"/>
                </a:ext>
              </a:extLst>
            </p:cNvPr>
            <p:cNvSpPr/>
            <p:nvPr/>
          </p:nvSpPr>
          <p:spPr bwMode="auto">
            <a:xfrm>
              <a:off x="5321967" y="4324454"/>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2" name="Rectangle 51">
              <a:extLst>
                <a:ext uri="{FF2B5EF4-FFF2-40B4-BE49-F238E27FC236}">
                  <a16:creationId xmlns:a16="http://schemas.microsoft.com/office/drawing/2014/main" id="{2771B506-1B36-63A2-B311-9AD7508A52AE}"/>
                </a:ext>
              </a:extLst>
            </p:cNvPr>
            <p:cNvSpPr/>
            <p:nvPr/>
          </p:nvSpPr>
          <p:spPr bwMode="auto">
            <a:xfrm>
              <a:off x="5321967" y="5023962"/>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1067">
                <a:solidFill>
                  <a:schemeClr val="bg1">
                    <a:lumMod val="50000"/>
                  </a:schemeClr>
                </a:solidFill>
              </a:endParaRPr>
            </a:p>
          </p:txBody>
        </p:sp>
        <p:sp>
          <p:nvSpPr>
            <p:cNvPr id="53" name="Rectangle 52">
              <a:extLst>
                <a:ext uri="{FF2B5EF4-FFF2-40B4-BE49-F238E27FC236}">
                  <a16:creationId xmlns:a16="http://schemas.microsoft.com/office/drawing/2014/main" id="{3D8FFF70-C0A2-0015-5904-84C058223665}"/>
                </a:ext>
              </a:extLst>
            </p:cNvPr>
            <p:cNvSpPr/>
            <p:nvPr/>
          </p:nvSpPr>
          <p:spPr bwMode="auto">
            <a:xfrm>
              <a:off x="5321967" y="5723471"/>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4" name="Rectangle 53">
              <a:extLst>
                <a:ext uri="{FF2B5EF4-FFF2-40B4-BE49-F238E27FC236}">
                  <a16:creationId xmlns:a16="http://schemas.microsoft.com/office/drawing/2014/main" id="{C6C2388D-3563-7FA2-A5A8-7A9CFEAECF8B}"/>
                </a:ext>
              </a:extLst>
            </p:cNvPr>
            <p:cNvSpPr/>
            <p:nvPr/>
          </p:nvSpPr>
          <p:spPr bwMode="auto">
            <a:xfrm>
              <a:off x="7440363" y="2545085"/>
              <a:ext cx="2096617" cy="385023"/>
            </a:xfrm>
            <a:prstGeom prst="rect">
              <a:avLst/>
            </a:prstGeom>
            <a:solidFill>
              <a:schemeClr val="accent3"/>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600" b="1">
                  <a:solidFill>
                    <a:schemeClr val="bg1"/>
                  </a:solidFill>
                </a:rPr>
                <a:t>Shared drives/Cloud</a:t>
              </a:r>
            </a:p>
          </p:txBody>
        </p:sp>
        <p:sp>
          <p:nvSpPr>
            <p:cNvPr id="55" name="Rectangle 54">
              <a:extLst>
                <a:ext uri="{FF2B5EF4-FFF2-40B4-BE49-F238E27FC236}">
                  <a16:creationId xmlns:a16="http://schemas.microsoft.com/office/drawing/2014/main" id="{40691191-4BBA-09B1-F583-B71B8028351A}"/>
                </a:ext>
              </a:extLst>
            </p:cNvPr>
            <p:cNvSpPr/>
            <p:nvPr/>
          </p:nvSpPr>
          <p:spPr bwMode="auto">
            <a:xfrm>
              <a:off x="7440361" y="2925435"/>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6" name="Rectangle 55">
              <a:extLst>
                <a:ext uri="{FF2B5EF4-FFF2-40B4-BE49-F238E27FC236}">
                  <a16:creationId xmlns:a16="http://schemas.microsoft.com/office/drawing/2014/main" id="{06D1116C-6F05-AA45-998C-1C4BB8FD77E3}"/>
                </a:ext>
              </a:extLst>
            </p:cNvPr>
            <p:cNvSpPr/>
            <p:nvPr/>
          </p:nvSpPr>
          <p:spPr bwMode="auto">
            <a:xfrm>
              <a:off x="7440361" y="3624944"/>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7" name="Rectangle 56">
              <a:extLst>
                <a:ext uri="{FF2B5EF4-FFF2-40B4-BE49-F238E27FC236}">
                  <a16:creationId xmlns:a16="http://schemas.microsoft.com/office/drawing/2014/main" id="{218829C1-DC44-C04F-C06B-44D0975EAD04}"/>
                </a:ext>
              </a:extLst>
            </p:cNvPr>
            <p:cNvSpPr/>
            <p:nvPr/>
          </p:nvSpPr>
          <p:spPr bwMode="auto">
            <a:xfrm>
              <a:off x="7440361" y="4324454"/>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8" name="Rectangle 57">
              <a:extLst>
                <a:ext uri="{FF2B5EF4-FFF2-40B4-BE49-F238E27FC236}">
                  <a16:creationId xmlns:a16="http://schemas.microsoft.com/office/drawing/2014/main" id="{95E9597B-47C5-D985-7A21-638132420401}"/>
                </a:ext>
              </a:extLst>
            </p:cNvPr>
            <p:cNvSpPr/>
            <p:nvPr/>
          </p:nvSpPr>
          <p:spPr bwMode="auto">
            <a:xfrm>
              <a:off x="7440361" y="5023962"/>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59" name="Rectangle 58">
              <a:extLst>
                <a:ext uri="{FF2B5EF4-FFF2-40B4-BE49-F238E27FC236}">
                  <a16:creationId xmlns:a16="http://schemas.microsoft.com/office/drawing/2014/main" id="{888825FC-A09A-EFC1-A7C2-2E48240064CF}"/>
                </a:ext>
              </a:extLst>
            </p:cNvPr>
            <p:cNvSpPr/>
            <p:nvPr/>
          </p:nvSpPr>
          <p:spPr bwMode="auto">
            <a:xfrm>
              <a:off x="7440361" y="5723471"/>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60" name="Rectangle 59">
              <a:extLst>
                <a:ext uri="{FF2B5EF4-FFF2-40B4-BE49-F238E27FC236}">
                  <a16:creationId xmlns:a16="http://schemas.microsoft.com/office/drawing/2014/main" id="{BDCB0737-B497-88C2-827F-484D1F671C06}"/>
                </a:ext>
              </a:extLst>
            </p:cNvPr>
            <p:cNvSpPr/>
            <p:nvPr/>
          </p:nvSpPr>
          <p:spPr bwMode="auto">
            <a:xfrm>
              <a:off x="9558756" y="2545085"/>
              <a:ext cx="2096617" cy="385023"/>
            </a:xfrm>
            <a:prstGeom prst="rect">
              <a:avLst/>
            </a:prstGeom>
            <a:solidFill>
              <a:schemeClr val="accent4"/>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600" b="1">
                  <a:solidFill>
                    <a:schemeClr val="bg1"/>
                  </a:solidFill>
                </a:rPr>
                <a:t>Paper</a:t>
              </a:r>
            </a:p>
          </p:txBody>
        </p:sp>
        <p:sp>
          <p:nvSpPr>
            <p:cNvPr id="61" name="Rectangle 60">
              <a:extLst>
                <a:ext uri="{FF2B5EF4-FFF2-40B4-BE49-F238E27FC236}">
                  <a16:creationId xmlns:a16="http://schemas.microsoft.com/office/drawing/2014/main" id="{89A4DC61-8852-A88F-3FE2-9D38CCE2718F}"/>
                </a:ext>
              </a:extLst>
            </p:cNvPr>
            <p:cNvSpPr/>
            <p:nvPr/>
          </p:nvSpPr>
          <p:spPr bwMode="auto">
            <a:xfrm>
              <a:off x="9558754" y="2925435"/>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62" name="Rectangle 61">
              <a:extLst>
                <a:ext uri="{FF2B5EF4-FFF2-40B4-BE49-F238E27FC236}">
                  <a16:creationId xmlns:a16="http://schemas.microsoft.com/office/drawing/2014/main" id="{DE161B2C-F536-C931-FBEB-64DC972DF98C}"/>
                </a:ext>
              </a:extLst>
            </p:cNvPr>
            <p:cNvSpPr/>
            <p:nvPr/>
          </p:nvSpPr>
          <p:spPr bwMode="auto">
            <a:xfrm>
              <a:off x="9558754" y="3624944"/>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63" name="Rectangle 62">
              <a:extLst>
                <a:ext uri="{FF2B5EF4-FFF2-40B4-BE49-F238E27FC236}">
                  <a16:creationId xmlns:a16="http://schemas.microsoft.com/office/drawing/2014/main" id="{4459C044-4BEB-5775-7A3E-1EBD697BDE1B}"/>
                </a:ext>
              </a:extLst>
            </p:cNvPr>
            <p:cNvSpPr/>
            <p:nvPr/>
          </p:nvSpPr>
          <p:spPr bwMode="auto">
            <a:xfrm>
              <a:off x="9558754" y="4324454"/>
              <a:ext cx="2096619" cy="684264"/>
            </a:xfrm>
            <a:prstGeom prst="rect">
              <a:avLst/>
            </a:prstGeom>
            <a:solidFill>
              <a:schemeClr val="tx1">
                <a:lumMod val="10000"/>
                <a:lumOff val="90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sp>
          <p:nvSpPr>
            <p:cNvPr id="64" name="Rectangle 63">
              <a:extLst>
                <a:ext uri="{FF2B5EF4-FFF2-40B4-BE49-F238E27FC236}">
                  <a16:creationId xmlns:a16="http://schemas.microsoft.com/office/drawing/2014/main" id="{97C4FD10-4C25-B12D-0928-FA9226CB8620}"/>
                </a:ext>
              </a:extLst>
            </p:cNvPr>
            <p:cNvSpPr/>
            <p:nvPr/>
          </p:nvSpPr>
          <p:spPr bwMode="auto">
            <a:xfrm>
              <a:off x="9558754" y="5023962"/>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en-US" sz="1067">
                <a:solidFill>
                  <a:schemeClr val="bg1">
                    <a:lumMod val="50000"/>
                  </a:schemeClr>
                </a:solidFill>
              </a:endParaRPr>
            </a:p>
          </p:txBody>
        </p:sp>
        <p:sp>
          <p:nvSpPr>
            <p:cNvPr id="65" name="Rectangle 64">
              <a:extLst>
                <a:ext uri="{FF2B5EF4-FFF2-40B4-BE49-F238E27FC236}">
                  <a16:creationId xmlns:a16="http://schemas.microsoft.com/office/drawing/2014/main" id="{202E9DB7-8D5E-A4CE-A7DB-A9F0F2E1175F}"/>
                </a:ext>
              </a:extLst>
            </p:cNvPr>
            <p:cNvSpPr/>
            <p:nvPr/>
          </p:nvSpPr>
          <p:spPr bwMode="auto">
            <a:xfrm>
              <a:off x="9558754" y="5723471"/>
              <a:ext cx="2096619" cy="684264"/>
            </a:xfrm>
            <a:prstGeom prst="rect">
              <a:avLst/>
            </a:prstGeom>
            <a:solidFill>
              <a:schemeClr val="bg1">
                <a:lumMod val="95000"/>
              </a:schemeClr>
            </a:solidFill>
            <a:ln w="9525">
              <a:noFill/>
              <a:round/>
              <a:headEnd/>
              <a:tailEnd/>
            </a:ln>
          </p:spPr>
          <p:txBody>
            <a:bodyPr vert="horz" wrap="square" lIns="121920" tIns="60960" rIns="121920" bIns="60960" numCol="1" rtlCol="0" anchor="ctr" anchorCtr="0" compatLnSpc="1">
              <a:prstTxWarp prst="textNoShape">
                <a:avLst/>
              </a:prstTxWarp>
            </a:bodyPr>
            <a:lstStyle/>
            <a:p>
              <a:pPr algn="ctr"/>
              <a:r>
                <a:rPr lang="en-US" sz="1067">
                  <a:solidFill>
                    <a:schemeClr val="bg1">
                      <a:lumMod val="50000"/>
                    </a:schemeClr>
                  </a:solidFill>
                </a:rPr>
                <a:t>X</a:t>
              </a:r>
            </a:p>
          </p:txBody>
        </p:sp>
      </p:grpSp>
      <p:sp>
        <p:nvSpPr>
          <p:cNvPr id="67" name="Rectangle 66">
            <a:extLst>
              <a:ext uri="{FF2B5EF4-FFF2-40B4-BE49-F238E27FC236}">
                <a16:creationId xmlns:a16="http://schemas.microsoft.com/office/drawing/2014/main" id="{7B6408E1-D50C-3AF2-A13F-FA97D2390229}"/>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94340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Security Practices Terminology</a:t>
            </a:r>
            <a:br>
              <a:rPr lang="en-US"/>
            </a:br>
            <a:endParaRPr lang="en-US"/>
          </a:p>
        </p:txBody>
      </p:sp>
      <p:sp>
        <p:nvSpPr>
          <p:cNvPr id="4" name="Content Placeholder 2">
            <a:extLst>
              <a:ext uri="{FF2B5EF4-FFF2-40B4-BE49-F238E27FC236}">
                <a16:creationId xmlns:a16="http://schemas.microsoft.com/office/drawing/2014/main" id="{548AE901-786E-9956-E9D3-1B5493C3FC94}"/>
              </a:ext>
            </a:extLst>
          </p:cNvPr>
          <p:cNvSpPr txBox="1">
            <a:spLocks/>
          </p:cNvSpPr>
          <p:nvPr/>
        </p:nvSpPr>
        <p:spPr>
          <a:xfrm>
            <a:off x="838200" y="1377342"/>
            <a:ext cx="10515600" cy="4351338"/>
          </a:xfrm>
          <a:prstGeom prst="rect">
            <a:avLst/>
          </a:prstGeom>
        </p:spPr>
        <p:txBody>
          <a:bodyPr>
            <a:norm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000" kern="1200">
                <a:solidFill>
                  <a:srgbClr val="1D426A"/>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rgbClr val="FF8B3E"/>
                </a:solidFill>
                <a:latin typeface="+mn-lt"/>
                <a:ea typeface="+mn-ea"/>
                <a:cs typeface="+mn-cs"/>
              </a:defRPr>
            </a:lvl2pPr>
            <a:lvl3pPr marL="36576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rgbClr val="1D426A"/>
                </a:solidFill>
                <a:latin typeface="+mn-lt"/>
                <a:ea typeface="+mn-ea"/>
                <a:cs typeface="+mn-cs"/>
              </a:defRPr>
            </a:lvl3pPr>
            <a:lvl4pPr marL="548640" indent="-18288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rgbClr val="FF8B3E"/>
                </a:solidFill>
                <a:latin typeface="+mn-lt"/>
                <a:ea typeface="+mn-ea"/>
                <a:cs typeface="+mn-cs"/>
              </a:defRPr>
            </a:lvl4pPr>
            <a:lvl5pPr marL="731520" indent="-182880" algn="l" defTabSz="914400" rtl="0" eaLnBrk="1" latinLnBrk="0" hangingPunct="1">
              <a:lnSpc>
                <a:spcPct val="100000"/>
              </a:lnSpc>
              <a:spcBef>
                <a:spcPts val="600"/>
              </a:spcBef>
              <a:buClr>
                <a:schemeClr val="accent2"/>
              </a:buClr>
              <a:buFont typeface="Arial" panose="020B0604020202020204" pitchFamily="34" charset="0"/>
              <a:buChar char="‒"/>
              <a:defRPr sz="1200" kern="1200">
                <a:solidFill>
                  <a:srgbClr val="1D42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Reasonable Security Practices (Minimum)</a:t>
            </a:r>
          </a:p>
          <a:p>
            <a:pPr marL="457200" lvl="1" indent="0">
              <a:buFont typeface="Arial" panose="020B0604020202020204" pitchFamily="34" charset="0"/>
              <a:buNone/>
            </a:pPr>
            <a:r>
              <a:rPr lang="en-US" sz="1600">
                <a:solidFill>
                  <a:schemeClr val="tx1"/>
                </a:solidFill>
              </a:rPr>
              <a:t>“The HIPAA Security Rule sets standards for protecting electronic protected health information (ePHI) that are designed to ensure that covered entities (e.g., healthcare providers, health plans, and healthcare clearinghouses) implement appropriate safeguards to protect the confidentiality, integrity, and availability of ePHI.”</a:t>
            </a:r>
          </a:p>
          <a:p>
            <a:endParaRPr lang="en-US"/>
          </a:p>
          <a:p>
            <a:r>
              <a:rPr lang="en-US"/>
              <a:t>Recognized Security Practices (Recommended)</a:t>
            </a:r>
          </a:p>
          <a:p>
            <a:pPr lvl="1"/>
            <a:r>
              <a:rPr lang="en-US">
                <a:solidFill>
                  <a:schemeClr val="tx1"/>
                </a:solidFill>
              </a:rPr>
              <a:t>Mitigation of Penalties</a:t>
            </a:r>
          </a:p>
          <a:p>
            <a:pPr lvl="1"/>
            <a:r>
              <a:rPr lang="en-US">
                <a:solidFill>
                  <a:schemeClr val="tx1"/>
                </a:solidFill>
              </a:rPr>
              <a:t>Improved Defense</a:t>
            </a:r>
          </a:p>
          <a:p>
            <a:pPr lvl="1"/>
            <a:r>
              <a:rPr lang="en-US">
                <a:solidFill>
                  <a:schemeClr val="tx1"/>
                </a:solidFill>
              </a:rPr>
              <a:t>Regulatory Compliance</a:t>
            </a:r>
          </a:p>
          <a:p>
            <a:pPr lvl="1"/>
            <a:r>
              <a:rPr lang="en-US">
                <a:solidFill>
                  <a:schemeClr val="tx1"/>
                </a:solidFill>
              </a:rPr>
              <a:t>Best Practices Under Section 405(d) of the Cybersecurity Act of 2015</a:t>
            </a:r>
          </a:p>
          <a:p>
            <a:pPr lvl="1"/>
            <a:r>
              <a:rPr lang="en-US">
                <a:solidFill>
                  <a:schemeClr val="tx1"/>
                </a:solidFill>
              </a:rPr>
              <a:t>Demonstrate that it has implemented recognized security practices for at least the previous 12 months</a:t>
            </a:r>
          </a:p>
        </p:txBody>
      </p:sp>
      <p:grpSp>
        <p:nvGrpSpPr>
          <p:cNvPr id="5" name="Group 4">
            <a:extLst>
              <a:ext uri="{FF2B5EF4-FFF2-40B4-BE49-F238E27FC236}">
                <a16:creationId xmlns:a16="http://schemas.microsoft.com/office/drawing/2014/main" id="{B17CB014-7B01-CF69-B19B-C5EA7FE0858C}"/>
              </a:ext>
            </a:extLst>
          </p:cNvPr>
          <p:cNvGrpSpPr/>
          <p:nvPr/>
        </p:nvGrpSpPr>
        <p:grpSpPr>
          <a:xfrm>
            <a:off x="381000" y="1377342"/>
            <a:ext cx="460247" cy="435801"/>
            <a:chOff x="626683" y="1724605"/>
            <a:chExt cx="822045" cy="778318"/>
          </a:xfrm>
        </p:grpSpPr>
        <p:sp>
          <p:nvSpPr>
            <p:cNvPr id="6" name="Oval 5">
              <a:extLst>
                <a:ext uri="{FF2B5EF4-FFF2-40B4-BE49-F238E27FC236}">
                  <a16:creationId xmlns:a16="http://schemas.microsoft.com/office/drawing/2014/main" id="{191DB309-C3EC-A842-3B0D-A3F19BF9263F}"/>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7" name="Picture 6">
              <a:extLst>
                <a:ext uri="{FF2B5EF4-FFF2-40B4-BE49-F238E27FC236}">
                  <a16:creationId xmlns:a16="http://schemas.microsoft.com/office/drawing/2014/main" id="{01F3DAE3-27D2-79E2-9631-B791D4C91C91}"/>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8" name="Group 7">
            <a:extLst>
              <a:ext uri="{FF2B5EF4-FFF2-40B4-BE49-F238E27FC236}">
                <a16:creationId xmlns:a16="http://schemas.microsoft.com/office/drawing/2014/main" id="{C7751237-2BEF-D0A5-12EE-753062985531}"/>
              </a:ext>
            </a:extLst>
          </p:cNvPr>
          <p:cNvGrpSpPr/>
          <p:nvPr/>
        </p:nvGrpSpPr>
        <p:grpSpPr>
          <a:xfrm>
            <a:off x="410140" y="2993199"/>
            <a:ext cx="460247" cy="435801"/>
            <a:chOff x="626683" y="1724605"/>
            <a:chExt cx="822045" cy="778318"/>
          </a:xfrm>
        </p:grpSpPr>
        <p:sp>
          <p:nvSpPr>
            <p:cNvPr id="9" name="Oval 8">
              <a:extLst>
                <a:ext uri="{FF2B5EF4-FFF2-40B4-BE49-F238E27FC236}">
                  <a16:creationId xmlns:a16="http://schemas.microsoft.com/office/drawing/2014/main" id="{E30B59A1-05B5-D037-2D92-F7D25A6AA7C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0" name="Picture 9">
              <a:extLst>
                <a:ext uri="{FF2B5EF4-FFF2-40B4-BE49-F238E27FC236}">
                  <a16:creationId xmlns:a16="http://schemas.microsoft.com/office/drawing/2014/main" id="{F1A3E799-5C06-7B6E-392D-B7E48DA5384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sp>
        <p:nvSpPr>
          <p:cNvPr id="11" name="Rectangle 10">
            <a:extLst>
              <a:ext uri="{FF2B5EF4-FFF2-40B4-BE49-F238E27FC236}">
                <a16:creationId xmlns:a16="http://schemas.microsoft.com/office/drawing/2014/main" id="{72212668-2E5A-A31B-51A3-9ACE9C4286CD}"/>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374219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Security Practices Examples</a:t>
            </a:r>
            <a:br>
              <a:rPr lang="en-US"/>
            </a:br>
            <a:endParaRPr lang="en-US"/>
          </a:p>
        </p:txBody>
      </p:sp>
      <p:graphicFrame>
        <p:nvGraphicFramePr>
          <p:cNvPr id="4" name="Content Placeholder 2">
            <a:extLst>
              <a:ext uri="{FF2B5EF4-FFF2-40B4-BE49-F238E27FC236}">
                <a16:creationId xmlns:a16="http://schemas.microsoft.com/office/drawing/2014/main" id="{0885AFA3-0050-E767-C884-6B5761482E53}"/>
              </a:ext>
            </a:extLst>
          </p:cNvPr>
          <p:cNvGraphicFramePr>
            <a:graphicFrameLocks/>
          </p:cNvGraphicFramePr>
          <p:nvPr>
            <p:extLst>
              <p:ext uri="{D42A27DB-BD31-4B8C-83A1-F6EECF244321}">
                <p14:modId xmlns:p14="http://schemas.microsoft.com/office/powerpoint/2010/main" val="3216718305"/>
              </p:ext>
            </p:extLst>
          </p:nvPr>
        </p:nvGraphicFramePr>
        <p:xfrm>
          <a:off x="632085" y="1499931"/>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A3EB442-719E-CBC3-3366-D52584E0FC6A}"/>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cxnSp>
        <p:nvCxnSpPr>
          <p:cNvPr id="6" name="Straight Connector 5">
            <a:extLst>
              <a:ext uri="{FF2B5EF4-FFF2-40B4-BE49-F238E27FC236}">
                <a16:creationId xmlns:a16="http://schemas.microsoft.com/office/drawing/2014/main" id="{2A8D039E-7A0A-1C91-193F-C82EA23FF4D1}"/>
              </a:ext>
            </a:extLst>
          </p:cNvPr>
          <p:cNvCxnSpPr>
            <a:cxnSpLocks/>
          </p:cNvCxnSpPr>
          <p:nvPr/>
        </p:nvCxnSpPr>
        <p:spPr>
          <a:xfrm>
            <a:off x="6025415" y="1087655"/>
            <a:ext cx="0" cy="513331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HIPAA Security Risk Assessment – NOT Just an Assessment</a:t>
            </a:r>
            <a:br>
              <a:rPr lang="en-US"/>
            </a:br>
            <a:endParaRPr lang="en-US"/>
          </a:p>
        </p:txBody>
      </p:sp>
      <p:graphicFrame>
        <p:nvGraphicFramePr>
          <p:cNvPr id="3" name="Diagram 2">
            <a:extLst>
              <a:ext uri="{FF2B5EF4-FFF2-40B4-BE49-F238E27FC236}">
                <a16:creationId xmlns:a16="http://schemas.microsoft.com/office/drawing/2014/main" id="{A7846D00-8AE6-DB85-A0D9-1D64E1E4D02A}"/>
              </a:ext>
            </a:extLst>
          </p:cNvPr>
          <p:cNvGraphicFramePr/>
          <p:nvPr>
            <p:extLst>
              <p:ext uri="{D42A27DB-BD31-4B8C-83A1-F6EECF244321}">
                <p14:modId xmlns:p14="http://schemas.microsoft.com/office/powerpoint/2010/main" val="4005447660"/>
              </p:ext>
            </p:extLst>
          </p:nvPr>
        </p:nvGraphicFramePr>
        <p:xfrm>
          <a:off x="1737360" y="1221821"/>
          <a:ext cx="8221472" cy="4999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D69C9A1D-5F34-99BC-2D8E-A58A8B50612B}"/>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75065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410140" y="426966"/>
            <a:ext cx="9443720" cy="739222"/>
          </a:xfrm>
        </p:spPr>
        <p:txBody>
          <a:bodyPr vert="horz" lIns="91440" tIns="45720" rIns="91440" bIns="45720" rtlCol="0" anchor="ctr">
            <a:normAutofit fontScale="90000"/>
          </a:bodyPr>
          <a:lstStyle/>
          <a:p>
            <a:r>
              <a:rPr lang="en-US" dirty="0"/>
              <a:t>Technical Testing – Validation</a:t>
            </a:r>
            <a:br>
              <a:rPr lang="en-US" dirty="0"/>
            </a:br>
            <a:r>
              <a:rPr lang="en-US" dirty="0"/>
              <a:t>(House Example)</a:t>
            </a:r>
            <a:br>
              <a:rPr lang="en-US" dirty="0"/>
            </a:br>
            <a:endParaRPr lang="en-US" dirty="0"/>
          </a:p>
        </p:txBody>
      </p:sp>
      <p:sp>
        <p:nvSpPr>
          <p:cNvPr id="4" name="Content Placeholder 2">
            <a:extLst>
              <a:ext uri="{FF2B5EF4-FFF2-40B4-BE49-F238E27FC236}">
                <a16:creationId xmlns:a16="http://schemas.microsoft.com/office/drawing/2014/main" id="{548AE901-786E-9956-E9D3-1B5493C3FC94}"/>
              </a:ext>
            </a:extLst>
          </p:cNvPr>
          <p:cNvSpPr txBox="1">
            <a:spLocks/>
          </p:cNvSpPr>
          <p:nvPr/>
        </p:nvSpPr>
        <p:spPr>
          <a:xfrm>
            <a:off x="838200" y="1377342"/>
            <a:ext cx="10515600" cy="4351338"/>
          </a:xfrm>
          <a:prstGeom prst="rect">
            <a:avLst/>
          </a:prstGeom>
        </p:spPr>
        <p:txBody>
          <a:bodyPr>
            <a:norm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000" kern="1200">
                <a:solidFill>
                  <a:srgbClr val="1D426A"/>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rgbClr val="FF8B3E"/>
                </a:solidFill>
                <a:latin typeface="+mn-lt"/>
                <a:ea typeface="+mn-ea"/>
                <a:cs typeface="+mn-cs"/>
              </a:defRPr>
            </a:lvl2pPr>
            <a:lvl3pPr marL="36576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rgbClr val="1D426A"/>
                </a:solidFill>
                <a:latin typeface="+mn-lt"/>
                <a:ea typeface="+mn-ea"/>
                <a:cs typeface="+mn-cs"/>
              </a:defRPr>
            </a:lvl3pPr>
            <a:lvl4pPr marL="548640" indent="-18288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rgbClr val="FF8B3E"/>
                </a:solidFill>
                <a:latin typeface="+mn-lt"/>
                <a:ea typeface="+mn-ea"/>
                <a:cs typeface="+mn-cs"/>
              </a:defRPr>
            </a:lvl4pPr>
            <a:lvl5pPr marL="731520" indent="-182880" algn="l" defTabSz="914400" rtl="0" eaLnBrk="1" latinLnBrk="0" hangingPunct="1">
              <a:lnSpc>
                <a:spcPct val="100000"/>
              </a:lnSpc>
              <a:spcBef>
                <a:spcPts val="600"/>
              </a:spcBef>
              <a:buClr>
                <a:schemeClr val="accent2"/>
              </a:buClr>
              <a:buFont typeface="Arial" panose="020B0604020202020204" pitchFamily="34" charset="0"/>
              <a:buChar char="‒"/>
              <a:defRPr sz="1200" kern="1200">
                <a:solidFill>
                  <a:srgbClr val="1D42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Vulnerability Scanning – Jiggling the handles</a:t>
            </a:r>
          </a:p>
          <a:p>
            <a:endParaRPr lang="en-US" dirty="0"/>
          </a:p>
          <a:p>
            <a:endParaRPr lang="en-US" dirty="0"/>
          </a:p>
          <a:p>
            <a:endParaRPr lang="en-US" dirty="0"/>
          </a:p>
          <a:p>
            <a:endParaRPr lang="en-US" dirty="0"/>
          </a:p>
          <a:p>
            <a:r>
              <a:rPr lang="en-US" dirty="0"/>
              <a:t>Penetration Testing – Knocking the door down</a:t>
            </a:r>
          </a:p>
          <a:p>
            <a:pPr marL="342900" indent="-342900">
              <a:buFont typeface="Arial" panose="020B0604020202020204" pitchFamily="34" charset="0"/>
              <a:buChar char="•"/>
            </a:pPr>
            <a:r>
              <a:rPr lang="en-US" dirty="0"/>
              <a:t>External – Can I get indie your house?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Internal – Once inside, what can I steal?</a:t>
            </a:r>
          </a:p>
        </p:txBody>
      </p:sp>
      <p:grpSp>
        <p:nvGrpSpPr>
          <p:cNvPr id="5" name="Group 4">
            <a:extLst>
              <a:ext uri="{FF2B5EF4-FFF2-40B4-BE49-F238E27FC236}">
                <a16:creationId xmlns:a16="http://schemas.microsoft.com/office/drawing/2014/main" id="{B17CB014-7B01-CF69-B19B-C5EA7FE0858C}"/>
              </a:ext>
            </a:extLst>
          </p:cNvPr>
          <p:cNvGrpSpPr/>
          <p:nvPr/>
        </p:nvGrpSpPr>
        <p:grpSpPr>
          <a:xfrm>
            <a:off x="381000" y="1377342"/>
            <a:ext cx="460247" cy="435801"/>
            <a:chOff x="626683" y="1724605"/>
            <a:chExt cx="822045" cy="778318"/>
          </a:xfrm>
        </p:grpSpPr>
        <p:sp>
          <p:nvSpPr>
            <p:cNvPr id="6" name="Oval 5">
              <a:extLst>
                <a:ext uri="{FF2B5EF4-FFF2-40B4-BE49-F238E27FC236}">
                  <a16:creationId xmlns:a16="http://schemas.microsoft.com/office/drawing/2014/main" id="{191DB309-C3EC-A842-3B0D-A3F19BF9263F}"/>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7" name="Picture 6">
              <a:extLst>
                <a:ext uri="{FF2B5EF4-FFF2-40B4-BE49-F238E27FC236}">
                  <a16:creationId xmlns:a16="http://schemas.microsoft.com/office/drawing/2014/main" id="{01F3DAE3-27D2-79E2-9631-B791D4C91C91}"/>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8" name="Group 7">
            <a:extLst>
              <a:ext uri="{FF2B5EF4-FFF2-40B4-BE49-F238E27FC236}">
                <a16:creationId xmlns:a16="http://schemas.microsoft.com/office/drawing/2014/main" id="{C7751237-2BEF-D0A5-12EE-753062985531}"/>
              </a:ext>
            </a:extLst>
          </p:cNvPr>
          <p:cNvGrpSpPr/>
          <p:nvPr/>
        </p:nvGrpSpPr>
        <p:grpSpPr>
          <a:xfrm>
            <a:off x="410140" y="2993199"/>
            <a:ext cx="460247" cy="435801"/>
            <a:chOff x="626683" y="1724605"/>
            <a:chExt cx="822045" cy="778318"/>
          </a:xfrm>
        </p:grpSpPr>
        <p:sp>
          <p:nvSpPr>
            <p:cNvPr id="9" name="Oval 8">
              <a:extLst>
                <a:ext uri="{FF2B5EF4-FFF2-40B4-BE49-F238E27FC236}">
                  <a16:creationId xmlns:a16="http://schemas.microsoft.com/office/drawing/2014/main" id="{E30B59A1-05B5-D037-2D92-F7D25A6AA7C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0" name="Picture 9">
              <a:extLst>
                <a:ext uri="{FF2B5EF4-FFF2-40B4-BE49-F238E27FC236}">
                  <a16:creationId xmlns:a16="http://schemas.microsoft.com/office/drawing/2014/main" id="{F1A3E799-5C06-7B6E-392D-B7E48DA5384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sp>
        <p:nvSpPr>
          <p:cNvPr id="11" name="Rectangle 10">
            <a:extLst>
              <a:ext uri="{FF2B5EF4-FFF2-40B4-BE49-F238E27FC236}">
                <a16:creationId xmlns:a16="http://schemas.microsoft.com/office/drawing/2014/main" id="{72212668-2E5A-A31B-51A3-9ACE9C4286CD}"/>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40623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410140" y="426966"/>
            <a:ext cx="9443720" cy="739222"/>
          </a:xfrm>
        </p:spPr>
        <p:txBody>
          <a:bodyPr vert="horz" lIns="91440" tIns="45720" rIns="91440" bIns="45720" rtlCol="0" anchor="ctr">
            <a:normAutofit fontScale="90000"/>
          </a:bodyPr>
          <a:lstStyle/>
          <a:p>
            <a:r>
              <a:rPr lang="en-US" dirty="0"/>
              <a:t>Compliance/Security – Journey, Not a Destination</a:t>
            </a:r>
            <a:br>
              <a:rPr lang="en-US" dirty="0"/>
            </a:br>
            <a:endParaRPr lang="en-US" dirty="0"/>
          </a:p>
        </p:txBody>
      </p:sp>
      <p:sp>
        <p:nvSpPr>
          <p:cNvPr id="11" name="Rectangle 10">
            <a:extLst>
              <a:ext uri="{FF2B5EF4-FFF2-40B4-BE49-F238E27FC236}">
                <a16:creationId xmlns:a16="http://schemas.microsoft.com/office/drawing/2014/main" id="{72212668-2E5A-A31B-51A3-9ACE9C4286CD}"/>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graphicFrame>
        <p:nvGraphicFramePr>
          <p:cNvPr id="3" name="Diagram 2">
            <a:extLst>
              <a:ext uri="{FF2B5EF4-FFF2-40B4-BE49-F238E27FC236}">
                <a16:creationId xmlns:a16="http://schemas.microsoft.com/office/drawing/2014/main" id="{C5BF9C1C-C286-A99E-8B15-BFBADDE030C8}"/>
              </a:ext>
            </a:extLst>
          </p:cNvPr>
          <p:cNvGraphicFramePr/>
          <p:nvPr>
            <p:extLst>
              <p:ext uri="{D42A27DB-BD31-4B8C-83A1-F6EECF244321}">
                <p14:modId xmlns:p14="http://schemas.microsoft.com/office/powerpoint/2010/main" val="2662776193"/>
              </p:ext>
            </p:extLst>
          </p:nvPr>
        </p:nvGraphicFramePr>
        <p:xfrm>
          <a:off x="1637364" y="1289785"/>
          <a:ext cx="7506636" cy="477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0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E9EA6D-2545-41C1-B626-522661B66B2D}"/>
              </a:ext>
            </a:extLst>
          </p:cNvPr>
          <p:cNvSpPr/>
          <p:nvPr/>
        </p:nvSpPr>
        <p:spPr>
          <a:xfrm>
            <a:off x="0" y="3429000"/>
            <a:ext cx="12192000" cy="2980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01D2FA6A-6783-414A-8E42-D2B084F0157B}"/>
              </a:ext>
            </a:extLst>
          </p:cNvPr>
          <p:cNvSpPr>
            <a:spLocks noGrp="1"/>
          </p:cNvSpPr>
          <p:nvPr>
            <p:ph type="title"/>
          </p:nvPr>
        </p:nvSpPr>
        <p:spPr>
          <a:xfrm>
            <a:off x="381000" y="335281"/>
            <a:ext cx="9443720" cy="739222"/>
          </a:xfrm>
        </p:spPr>
        <p:txBody>
          <a:bodyPr/>
          <a:lstStyle/>
          <a:p>
            <a:r>
              <a:rPr lang="en-US" dirty="0"/>
              <a:t>Take Control</a:t>
            </a:r>
          </a:p>
        </p:txBody>
      </p:sp>
      <p:cxnSp>
        <p:nvCxnSpPr>
          <p:cNvPr id="74" name="Straight Connector 73">
            <a:extLst>
              <a:ext uri="{FF2B5EF4-FFF2-40B4-BE49-F238E27FC236}">
                <a16:creationId xmlns:a16="http://schemas.microsoft.com/office/drawing/2014/main" id="{EE6389EA-804E-A54A-94D2-BA417A9C3CD3}"/>
              </a:ext>
            </a:extLst>
          </p:cNvPr>
          <p:cNvCxnSpPr>
            <a:cxnSpLocks/>
          </p:cNvCxnSpPr>
          <p:nvPr/>
        </p:nvCxnSpPr>
        <p:spPr>
          <a:xfrm>
            <a:off x="4615719" y="3749636"/>
            <a:ext cx="0" cy="15512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7F3110-8AE4-CA4B-B1E0-2C1A24E94107}"/>
              </a:ext>
            </a:extLst>
          </p:cNvPr>
          <p:cNvCxnSpPr>
            <a:cxnSpLocks/>
          </p:cNvCxnSpPr>
          <p:nvPr/>
        </p:nvCxnSpPr>
        <p:spPr>
          <a:xfrm>
            <a:off x="7652026" y="3749636"/>
            <a:ext cx="8547" cy="15512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503C09-34E4-5DAA-37DC-E3BD20F86722}"/>
              </a:ext>
            </a:extLst>
          </p:cNvPr>
          <p:cNvGrpSpPr/>
          <p:nvPr/>
        </p:nvGrpSpPr>
        <p:grpSpPr>
          <a:xfrm>
            <a:off x="2750704" y="1246151"/>
            <a:ext cx="7430970" cy="2011200"/>
            <a:chOff x="2750704" y="2120294"/>
            <a:chExt cx="7430970" cy="2011200"/>
          </a:xfrm>
        </p:grpSpPr>
        <p:grpSp>
          <p:nvGrpSpPr>
            <p:cNvPr id="7" name="Group 6">
              <a:extLst>
                <a:ext uri="{FF2B5EF4-FFF2-40B4-BE49-F238E27FC236}">
                  <a16:creationId xmlns:a16="http://schemas.microsoft.com/office/drawing/2014/main" id="{888EC437-29BA-92BF-1050-43D670C748B4}"/>
                </a:ext>
              </a:extLst>
            </p:cNvPr>
            <p:cNvGrpSpPr/>
            <p:nvPr/>
          </p:nvGrpSpPr>
          <p:grpSpPr>
            <a:xfrm>
              <a:off x="2750704" y="2120294"/>
              <a:ext cx="7430970" cy="2011200"/>
              <a:chOff x="336512" y="2055454"/>
              <a:chExt cx="7430970" cy="2011200"/>
            </a:xfrm>
          </p:grpSpPr>
          <p:sp>
            <p:nvSpPr>
              <p:cNvPr id="79" name="Oval 78">
                <a:extLst>
                  <a:ext uri="{FF2B5EF4-FFF2-40B4-BE49-F238E27FC236}">
                    <a16:creationId xmlns:a16="http://schemas.microsoft.com/office/drawing/2014/main" id="{CA1FF3DD-4BD4-48B3-B473-981500F33B8F}"/>
                  </a:ext>
                </a:extLst>
              </p:cNvPr>
              <p:cNvSpPr/>
              <p:nvPr/>
            </p:nvSpPr>
            <p:spPr>
              <a:xfrm>
                <a:off x="5099741"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EB04B45-E0BD-418F-AB68-CC45E52F622C}"/>
                  </a:ext>
                </a:extLst>
              </p:cNvPr>
              <p:cNvSpPr/>
              <p:nvPr/>
            </p:nvSpPr>
            <p:spPr>
              <a:xfrm>
                <a:off x="2739486"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B373213-DA03-4FBD-A245-E5B196833EB1}"/>
                  </a:ext>
                </a:extLst>
              </p:cNvPr>
              <p:cNvSpPr/>
              <p:nvPr/>
            </p:nvSpPr>
            <p:spPr>
              <a:xfrm>
                <a:off x="372234"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aphic 4">
                <a:extLst>
                  <a:ext uri="{FF2B5EF4-FFF2-40B4-BE49-F238E27FC236}">
                    <a16:creationId xmlns:a16="http://schemas.microsoft.com/office/drawing/2014/main" id="{EAEF8C1B-C981-7742-BD68-59EF87164B45}"/>
                  </a:ext>
                </a:extLst>
              </p:cNvPr>
              <p:cNvGrpSpPr/>
              <p:nvPr/>
            </p:nvGrpSpPr>
            <p:grpSpPr>
              <a:xfrm>
                <a:off x="336512" y="2055454"/>
                <a:ext cx="2678521" cy="2011200"/>
                <a:chOff x="2624986" y="2542824"/>
                <a:chExt cx="1614238" cy="1212070"/>
              </a:xfrm>
              <a:solidFill>
                <a:schemeClr val="accent4"/>
              </a:solidFill>
            </p:grpSpPr>
            <p:sp>
              <p:nvSpPr>
                <p:cNvPr id="9" name="Freeform 8">
                  <a:extLst>
                    <a:ext uri="{FF2B5EF4-FFF2-40B4-BE49-F238E27FC236}">
                      <a16:creationId xmlns:a16="http://schemas.microsoft.com/office/drawing/2014/main" id="{1FC024E4-B971-804C-9BDA-3E9EA0168AD6}"/>
                    </a:ext>
                  </a:extLst>
                </p:cNvPr>
                <p:cNvSpPr/>
                <p:nvPr/>
              </p:nvSpPr>
              <p:spPr>
                <a:xfrm>
                  <a:off x="2624986" y="2542824"/>
                  <a:ext cx="1600724" cy="1212070"/>
                </a:xfrm>
                <a:custGeom>
                  <a:avLst/>
                  <a:gdLst>
                    <a:gd name="connsiteX0" fmla="*/ 606808 w 1600724"/>
                    <a:gd name="connsiteY0" fmla="*/ 1212071 h 1212070"/>
                    <a:gd name="connsiteX1" fmla="*/ 174617 w 1600724"/>
                    <a:gd name="connsiteY1" fmla="*/ 1031441 h 1212070"/>
                    <a:gd name="connsiteX2" fmla="*/ 66 w 1600724"/>
                    <a:gd name="connsiteY2" fmla="*/ 596977 h 1212070"/>
                    <a:gd name="connsiteX3" fmla="*/ 581206 w 1600724"/>
                    <a:gd name="connsiteY3" fmla="*/ 517 h 1212070"/>
                    <a:gd name="connsiteX4" fmla="*/ 1196229 w 1600724"/>
                    <a:gd name="connsiteY4" fmla="*/ 461980 h 1212070"/>
                    <a:gd name="connsiteX5" fmla="*/ 1177765 w 1600724"/>
                    <a:gd name="connsiteY5" fmla="*/ 466448 h 1212070"/>
                    <a:gd name="connsiteX6" fmla="*/ 582063 w 1600724"/>
                    <a:gd name="connsiteY6" fmla="*/ 19436 h 1212070"/>
                    <a:gd name="connsiteX7" fmla="*/ 19196 w 1600724"/>
                    <a:gd name="connsiteY7" fmla="*/ 597168 h 1212070"/>
                    <a:gd name="connsiteX8" fmla="*/ 188228 w 1600724"/>
                    <a:gd name="connsiteY8" fmla="*/ 1017941 h 1212070"/>
                    <a:gd name="connsiteX9" fmla="*/ 606808 w 1600724"/>
                    <a:gd name="connsiteY9" fmla="*/ 1192962 h 1212070"/>
                    <a:gd name="connsiteX10" fmla="*/ 1185569 w 1600724"/>
                    <a:gd name="connsiteY10" fmla="*/ 708398 h 1212070"/>
                    <a:gd name="connsiteX11" fmla="*/ 1320433 w 1600724"/>
                    <a:gd name="connsiteY11" fmla="*/ 596407 h 1212070"/>
                    <a:gd name="connsiteX12" fmla="*/ 1600724 w 1600724"/>
                    <a:gd name="connsiteY12" fmla="*/ 596407 h 1212070"/>
                    <a:gd name="connsiteX13" fmla="*/ 1600724 w 1600724"/>
                    <a:gd name="connsiteY13" fmla="*/ 615421 h 1212070"/>
                    <a:gd name="connsiteX14" fmla="*/ 1320433 w 1600724"/>
                    <a:gd name="connsiteY14" fmla="*/ 615421 h 1212070"/>
                    <a:gd name="connsiteX15" fmla="*/ 1204319 w 1600724"/>
                    <a:gd name="connsiteY15" fmla="*/ 711630 h 1212070"/>
                    <a:gd name="connsiteX16" fmla="*/ 606808 w 1600724"/>
                    <a:gd name="connsiteY16" fmla="*/ 1212071 h 12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0724" h="1212070">
                      <a:moveTo>
                        <a:pt x="606808" y="1212071"/>
                      </a:moveTo>
                      <a:cubicBezTo>
                        <a:pt x="443107" y="1212071"/>
                        <a:pt x="289589" y="1147900"/>
                        <a:pt x="174617" y="1031441"/>
                      </a:cubicBezTo>
                      <a:cubicBezTo>
                        <a:pt x="59741" y="914982"/>
                        <a:pt x="-2313" y="760685"/>
                        <a:pt x="66" y="596977"/>
                      </a:cubicBezTo>
                      <a:cubicBezTo>
                        <a:pt x="4730" y="275646"/>
                        <a:pt x="260085" y="13637"/>
                        <a:pt x="581206" y="517"/>
                      </a:cubicBezTo>
                      <a:cubicBezTo>
                        <a:pt x="869397" y="-11367"/>
                        <a:pt x="1128084" y="182764"/>
                        <a:pt x="1196229" y="461980"/>
                      </a:cubicBezTo>
                      <a:lnTo>
                        <a:pt x="1177765" y="466448"/>
                      </a:lnTo>
                      <a:cubicBezTo>
                        <a:pt x="1111713" y="195978"/>
                        <a:pt x="861212" y="8027"/>
                        <a:pt x="582063" y="19436"/>
                      </a:cubicBezTo>
                      <a:cubicBezTo>
                        <a:pt x="270935" y="32175"/>
                        <a:pt x="23669" y="286008"/>
                        <a:pt x="19196" y="597168"/>
                      </a:cubicBezTo>
                      <a:cubicBezTo>
                        <a:pt x="16912" y="755742"/>
                        <a:pt x="76872" y="905190"/>
                        <a:pt x="188228" y="1017941"/>
                      </a:cubicBezTo>
                      <a:cubicBezTo>
                        <a:pt x="299583" y="1130787"/>
                        <a:pt x="448246" y="1192962"/>
                        <a:pt x="606808" y="1192962"/>
                      </a:cubicBezTo>
                      <a:cubicBezTo>
                        <a:pt x="892715" y="1192962"/>
                        <a:pt x="1136078" y="989135"/>
                        <a:pt x="1185569" y="708398"/>
                      </a:cubicBezTo>
                      <a:cubicBezTo>
                        <a:pt x="1196991" y="643561"/>
                        <a:pt x="1253715" y="596407"/>
                        <a:pt x="1320433" y="596407"/>
                      </a:cubicBezTo>
                      <a:lnTo>
                        <a:pt x="1600724" y="596407"/>
                      </a:lnTo>
                      <a:lnTo>
                        <a:pt x="1600724" y="615421"/>
                      </a:lnTo>
                      <a:lnTo>
                        <a:pt x="1320433" y="615421"/>
                      </a:lnTo>
                      <a:cubicBezTo>
                        <a:pt x="1262947" y="615421"/>
                        <a:pt x="1214122" y="655920"/>
                        <a:pt x="1204319" y="711630"/>
                      </a:cubicBezTo>
                      <a:cubicBezTo>
                        <a:pt x="1153305" y="1001684"/>
                        <a:pt x="902042" y="1212071"/>
                        <a:pt x="606808" y="1212071"/>
                      </a:cubicBezTo>
                      <a:close/>
                    </a:path>
                  </a:pathLst>
                </a:custGeom>
                <a:grpFill/>
                <a:ln w="951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C515D6-CB7A-3C4B-B63E-61F204E9F6B3}"/>
                    </a:ext>
                  </a:extLst>
                </p:cNvPr>
                <p:cNvSpPr/>
                <p:nvPr/>
              </p:nvSpPr>
              <p:spPr>
                <a:xfrm>
                  <a:off x="4146714" y="3069925"/>
                  <a:ext cx="92510" cy="157908"/>
                </a:xfrm>
                <a:custGeom>
                  <a:avLst/>
                  <a:gdLst>
                    <a:gd name="connsiteX0" fmla="*/ 13515 w 92510"/>
                    <a:gd name="connsiteY0" fmla="*/ 157909 h 157908"/>
                    <a:gd name="connsiteX1" fmla="*/ 0 w 92510"/>
                    <a:gd name="connsiteY1" fmla="*/ 144409 h 157908"/>
                    <a:gd name="connsiteX2" fmla="*/ 65671 w 92510"/>
                    <a:gd name="connsiteY2" fmla="*/ 78907 h 157908"/>
                    <a:gd name="connsiteX3" fmla="*/ 0 w 92510"/>
                    <a:gd name="connsiteY3" fmla="*/ 13405 h 157908"/>
                    <a:gd name="connsiteX4" fmla="*/ 13515 w 92510"/>
                    <a:gd name="connsiteY4" fmla="*/ 0 h 157908"/>
                    <a:gd name="connsiteX5" fmla="*/ 92510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515" y="157909"/>
                      </a:moveTo>
                      <a:lnTo>
                        <a:pt x="0" y="144409"/>
                      </a:lnTo>
                      <a:lnTo>
                        <a:pt x="65671" y="78907"/>
                      </a:lnTo>
                      <a:lnTo>
                        <a:pt x="0" y="13405"/>
                      </a:lnTo>
                      <a:lnTo>
                        <a:pt x="13515" y="0"/>
                      </a:lnTo>
                      <a:lnTo>
                        <a:pt x="92510" y="78907"/>
                      </a:lnTo>
                      <a:close/>
                    </a:path>
                  </a:pathLst>
                </a:custGeom>
                <a:grpFill/>
                <a:ln w="9514"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AEF8C1B-C981-7742-BD68-59EF87164B45}"/>
                  </a:ext>
                </a:extLst>
              </p:cNvPr>
              <p:cNvGrpSpPr/>
              <p:nvPr/>
            </p:nvGrpSpPr>
            <p:grpSpPr>
              <a:xfrm>
                <a:off x="2720030" y="2055454"/>
                <a:ext cx="2671307" cy="2011200"/>
                <a:chOff x="4061437" y="2542824"/>
                <a:chExt cx="1609890" cy="1212070"/>
              </a:xfrm>
              <a:solidFill>
                <a:schemeClr val="accent4"/>
              </a:solidFill>
            </p:grpSpPr>
            <p:sp>
              <p:nvSpPr>
                <p:cNvPr id="33" name="Freeform 32">
                  <a:extLst>
                    <a:ext uri="{FF2B5EF4-FFF2-40B4-BE49-F238E27FC236}">
                      <a16:creationId xmlns:a16="http://schemas.microsoft.com/office/drawing/2014/main" id="{B970C240-CC0F-144B-B63F-3E0066982C2F}"/>
                    </a:ext>
                  </a:extLst>
                </p:cNvPr>
                <p:cNvSpPr/>
                <p:nvPr/>
              </p:nvSpPr>
              <p:spPr>
                <a:xfrm>
                  <a:off x="4061437" y="3139326"/>
                  <a:ext cx="1596280" cy="615569"/>
                </a:xfrm>
                <a:custGeom>
                  <a:avLst/>
                  <a:gdLst>
                    <a:gd name="connsiteX0" fmla="*/ 602364 w 1596280"/>
                    <a:gd name="connsiteY0" fmla="*/ 615569 h 615569"/>
                    <a:gd name="connsiteX1" fmla="*/ 0 w 1596280"/>
                    <a:gd name="connsiteY1" fmla="*/ 82900 h 615569"/>
                    <a:gd name="connsiteX2" fmla="*/ 18940 w 1596280"/>
                    <a:gd name="connsiteY2" fmla="*/ 80618 h 615569"/>
                    <a:gd name="connsiteX3" fmla="*/ 602364 w 1596280"/>
                    <a:gd name="connsiteY3" fmla="*/ 596555 h 615569"/>
                    <a:gd name="connsiteX4" fmla="*/ 1181125 w 1596280"/>
                    <a:gd name="connsiteY4" fmla="*/ 111991 h 615569"/>
                    <a:gd name="connsiteX5" fmla="*/ 1315989 w 1596280"/>
                    <a:gd name="connsiteY5" fmla="*/ 0 h 615569"/>
                    <a:gd name="connsiteX6" fmla="*/ 1596280 w 1596280"/>
                    <a:gd name="connsiteY6" fmla="*/ 0 h 615569"/>
                    <a:gd name="connsiteX7" fmla="*/ 1596280 w 1596280"/>
                    <a:gd name="connsiteY7" fmla="*/ 19014 h 615569"/>
                    <a:gd name="connsiteX8" fmla="*/ 1315989 w 1596280"/>
                    <a:gd name="connsiteY8" fmla="*/ 19014 h 615569"/>
                    <a:gd name="connsiteX9" fmla="*/ 1199875 w 1596280"/>
                    <a:gd name="connsiteY9" fmla="*/ 115223 h 615569"/>
                    <a:gd name="connsiteX10" fmla="*/ 602364 w 1596280"/>
                    <a:gd name="connsiteY10" fmla="*/ 615569 h 6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280" h="615569">
                      <a:moveTo>
                        <a:pt x="602364" y="615569"/>
                      </a:moveTo>
                      <a:cubicBezTo>
                        <a:pt x="295710" y="615569"/>
                        <a:pt x="36738" y="386549"/>
                        <a:pt x="0" y="82900"/>
                      </a:cubicBezTo>
                      <a:lnTo>
                        <a:pt x="18940" y="80618"/>
                      </a:lnTo>
                      <a:cubicBezTo>
                        <a:pt x="54536" y="374760"/>
                        <a:pt x="305322" y="596555"/>
                        <a:pt x="602364" y="596555"/>
                      </a:cubicBezTo>
                      <a:cubicBezTo>
                        <a:pt x="888271" y="596555"/>
                        <a:pt x="1131634" y="392728"/>
                        <a:pt x="1181125" y="111991"/>
                      </a:cubicBezTo>
                      <a:cubicBezTo>
                        <a:pt x="1192547" y="47154"/>
                        <a:pt x="1249271" y="0"/>
                        <a:pt x="1315989" y="0"/>
                      </a:cubicBezTo>
                      <a:lnTo>
                        <a:pt x="1596280" y="0"/>
                      </a:lnTo>
                      <a:lnTo>
                        <a:pt x="1596280" y="19014"/>
                      </a:lnTo>
                      <a:lnTo>
                        <a:pt x="1315989" y="19014"/>
                      </a:lnTo>
                      <a:cubicBezTo>
                        <a:pt x="1258503" y="19014"/>
                        <a:pt x="1209678" y="59513"/>
                        <a:pt x="1199875" y="115223"/>
                      </a:cubicBezTo>
                      <a:cubicBezTo>
                        <a:pt x="1148861" y="405182"/>
                        <a:pt x="897598" y="615569"/>
                        <a:pt x="602364" y="615569"/>
                      </a:cubicBezTo>
                      <a:close/>
                    </a:path>
                  </a:pathLst>
                </a:custGeom>
                <a:grpFill/>
                <a:ln w="951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86E6D49-1779-5846-B377-B8393E1F6F98}"/>
                    </a:ext>
                  </a:extLst>
                </p:cNvPr>
                <p:cNvSpPr/>
                <p:nvPr/>
              </p:nvSpPr>
              <p:spPr>
                <a:xfrm>
                  <a:off x="4061532" y="2542824"/>
                  <a:ext cx="1191784" cy="534897"/>
                </a:xfrm>
                <a:custGeom>
                  <a:avLst/>
                  <a:gdLst>
                    <a:gd name="connsiteX0" fmla="*/ 18940 w 1191784"/>
                    <a:gd name="connsiteY0" fmla="*/ 534898 h 534897"/>
                    <a:gd name="connsiteX1" fmla="*/ 0 w 1191784"/>
                    <a:gd name="connsiteY1" fmla="*/ 532616 h 534897"/>
                    <a:gd name="connsiteX2" fmla="*/ 576762 w 1191784"/>
                    <a:gd name="connsiteY2" fmla="*/ 517 h 534897"/>
                    <a:gd name="connsiteX3" fmla="*/ 1191785 w 1191784"/>
                    <a:gd name="connsiteY3" fmla="*/ 461980 h 534897"/>
                    <a:gd name="connsiteX4" fmla="*/ 1173321 w 1191784"/>
                    <a:gd name="connsiteY4" fmla="*/ 466448 h 534897"/>
                    <a:gd name="connsiteX5" fmla="*/ 577619 w 1191784"/>
                    <a:gd name="connsiteY5" fmla="*/ 19436 h 534897"/>
                    <a:gd name="connsiteX6" fmla="*/ 18940 w 1191784"/>
                    <a:gd name="connsiteY6" fmla="*/ 534898 h 5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784" h="534897">
                      <a:moveTo>
                        <a:pt x="18940" y="534898"/>
                      </a:moveTo>
                      <a:lnTo>
                        <a:pt x="0" y="532616"/>
                      </a:lnTo>
                      <a:cubicBezTo>
                        <a:pt x="35691" y="241231"/>
                        <a:pt x="283718" y="12496"/>
                        <a:pt x="576762" y="517"/>
                      </a:cubicBezTo>
                      <a:cubicBezTo>
                        <a:pt x="865048" y="-11367"/>
                        <a:pt x="1123639" y="182764"/>
                        <a:pt x="1191785" y="461980"/>
                      </a:cubicBezTo>
                      <a:lnTo>
                        <a:pt x="1173321" y="466448"/>
                      </a:lnTo>
                      <a:cubicBezTo>
                        <a:pt x="1107269" y="195978"/>
                        <a:pt x="856673" y="8027"/>
                        <a:pt x="577619" y="19436"/>
                      </a:cubicBezTo>
                      <a:cubicBezTo>
                        <a:pt x="293711" y="31129"/>
                        <a:pt x="53488" y="252734"/>
                        <a:pt x="18940" y="534898"/>
                      </a:cubicBezTo>
                      <a:close/>
                    </a:path>
                  </a:pathLst>
                </a:custGeom>
                <a:grpFill/>
                <a:ln w="951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43617E5-DB2F-4240-AFF8-188B1AA97F7C}"/>
                    </a:ext>
                  </a:extLst>
                </p:cNvPr>
                <p:cNvSpPr/>
                <p:nvPr/>
              </p:nvSpPr>
              <p:spPr>
                <a:xfrm>
                  <a:off x="5578817" y="3069925"/>
                  <a:ext cx="92510" cy="15790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0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0" y="78907"/>
                      </a:lnTo>
                      <a:close/>
                    </a:path>
                  </a:pathLst>
                </a:custGeom>
                <a:grpFill/>
                <a:ln w="9514" cap="flat">
                  <a:no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EAEF8C1B-C981-7742-BD68-59EF87164B45}"/>
                  </a:ext>
                </a:extLst>
              </p:cNvPr>
              <p:cNvGrpSpPr/>
              <p:nvPr/>
            </p:nvGrpSpPr>
            <p:grpSpPr>
              <a:xfrm>
                <a:off x="5096333" y="2055454"/>
                <a:ext cx="2671149" cy="2011200"/>
                <a:chOff x="5493540" y="2542824"/>
                <a:chExt cx="1609795" cy="1212070"/>
              </a:xfrm>
              <a:solidFill>
                <a:schemeClr val="accent4"/>
              </a:solidFill>
            </p:grpSpPr>
            <p:sp>
              <p:nvSpPr>
                <p:cNvPr id="38" name="Freeform 37">
                  <a:extLst>
                    <a:ext uri="{FF2B5EF4-FFF2-40B4-BE49-F238E27FC236}">
                      <a16:creationId xmlns:a16="http://schemas.microsoft.com/office/drawing/2014/main" id="{AB9D97E4-2454-9D4D-8AD4-1948391B65D6}"/>
                    </a:ext>
                  </a:extLst>
                </p:cNvPr>
                <p:cNvSpPr/>
                <p:nvPr/>
              </p:nvSpPr>
              <p:spPr>
                <a:xfrm>
                  <a:off x="5493540" y="3139326"/>
                  <a:ext cx="1596279" cy="615569"/>
                </a:xfrm>
                <a:custGeom>
                  <a:avLst/>
                  <a:gdLst>
                    <a:gd name="connsiteX0" fmla="*/ 602364 w 1596279"/>
                    <a:gd name="connsiteY0" fmla="*/ 615569 h 615569"/>
                    <a:gd name="connsiteX1" fmla="*/ 0 w 1596279"/>
                    <a:gd name="connsiteY1" fmla="*/ 82900 h 615569"/>
                    <a:gd name="connsiteX2" fmla="*/ 18940 w 1596279"/>
                    <a:gd name="connsiteY2" fmla="*/ 80618 h 615569"/>
                    <a:gd name="connsiteX3" fmla="*/ 602364 w 1596279"/>
                    <a:gd name="connsiteY3" fmla="*/ 596555 h 615569"/>
                    <a:gd name="connsiteX4" fmla="*/ 1181125 w 1596279"/>
                    <a:gd name="connsiteY4" fmla="*/ 111991 h 615569"/>
                    <a:gd name="connsiteX5" fmla="*/ 1315989 w 1596279"/>
                    <a:gd name="connsiteY5" fmla="*/ 0 h 615569"/>
                    <a:gd name="connsiteX6" fmla="*/ 1596280 w 1596279"/>
                    <a:gd name="connsiteY6" fmla="*/ 0 h 615569"/>
                    <a:gd name="connsiteX7" fmla="*/ 1596280 w 1596279"/>
                    <a:gd name="connsiteY7" fmla="*/ 19014 h 615569"/>
                    <a:gd name="connsiteX8" fmla="*/ 1315989 w 1596279"/>
                    <a:gd name="connsiteY8" fmla="*/ 19014 h 615569"/>
                    <a:gd name="connsiteX9" fmla="*/ 1199875 w 1596279"/>
                    <a:gd name="connsiteY9" fmla="*/ 115223 h 615569"/>
                    <a:gd name="connsiteX10" fmla="*/ 602364 w 1596279"/>
                    <a:gd name="connsiteY10" fmla="*/ 615569 h 6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279" h="615569">
                      <a:moveTo>
                        <a:pt x="602364" y="615569"/>
                      </a:moveTo>
                      <a:cubicBezTo>
                        <a:pt x="295709" y="615569"/>
                        <a:pt x="36738" y="386549"/>
                        <a:pt x="0" y="82900"/>
                      </a:cubicBezTo>
                      <a:lnTo>
                        <a:pt x="18940" y="80618"/>
                      </a:lnTo>
                      <a:cubicBezTo>
                        <a:pt x="54440" y="374760"/>
                        <a:pt x="305322" y="596555"/>
                        <a:pt x="602364" y="596555"/>
                      </a:cubicBezTo>
                      <a:cubicBezTo>
                        <a:pt x="888271" y="596555"/>
                        <a:pt x="1131634" y="392728"/>
                        <a:pt x="1181125" y="111991"/>
                      </a:cubicBezTo>
                      <a:cubicBezTo>
                        <a:pt x="1192546" y="47154"/>
                        <a:pt x="1249271" y="0"/>
                        <a:pt x="1315989" y="0"/>
                      </a:cubicBezTo>
                      <a:lnTo>
                        <a:pt x="1596280" y="0"/>
                      </a:lnTo>
                      <a:lnTo>
                        <a:pt x="1596280" y="19014"/>
                      </a:lnTo>
                      <a:lnTo>
                        <a:pt x="1315989" y="19014"/>
                      </a:lnTo>
                      <a:cubicBezTo>
                        <a:pt x="1258503" y="19014"/>
                        <a:pt x="1209678" y="59513"/>
                        <a:pt x="1199875" y="115223"/>
                      </a:cubicBezTo>
                      <a:cubicBezTo>
                        <a:pt x="1148766" y="405182"/>
                        <a:pt x="897503" y="615569"/>
                        <a:pt x="602364" y="615569"/>
                      </a:cubicBezTo>
                      <a:close/>
                    </a:path>
                  </a:pathLst>
                </a:custGeom>
                <a:grpFill/>
                <a:ln w="951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455BB0A-66F4-1744-99C1-99E87959A3C4}"/>
                    </a:ext>
                  </a:extLst>
                </p:cNvPr>
                <p:cNvSpPr/>
                <p:nvPr/>
              </p:nvSpPr>
              <p:spPr>
                <a:xfrm>
                  <a:off x="5493540" y="2542824"/>
                  <a:ext cx="1191785" cy="534897"/>
                </a:xfrm>
                <a:custGeom>
                  <a:avLst/>
                  <a:gdLst>
                    <a:gd name="connsiteX0" fmla="*/ 18940 w 1191785"/>
                    <a:gd name="connsiteY0" fmla="*/ 534898 h 534897"/>
                    <a:gd name="connsiteX1" fmla="*/ 0 w 1191785"/>
                    <a:gd name="connsiteY1" fmla="*/ 532616 h 534897"/>
                    <a:gd name="connsiteX2" fmla="*/ 576762 w 1191785"/>
                    <a:gd name="connsiteY2" fmla="*/ 517 h 534897"/>
                    <a:gd name="connsiteX3" fmla="*/ 1191785 w 1191785"/>
                    <a:gd name="connsiteY3" fmla="*/ 461980 h 534897"/>
                    <a:gd name="connsiteX4" fmla="*/ 1173321 w 1191785"/>
                    <a:gd name="connsiteY4" fmla="*/ 466448 h 534897"/>
                    <a:gd name="connsiteX5" fmla="*/ 577619 w 1191785"/>
                    <a:gd name="connsiteY5" fmla="*/ 19436 h 534897"/>
                    <a:gd name="connsiteX6" fmla="*/ 18940 w 1191785"/>
                    <a:gd name="connsiteY6" fmla="*/ 534898 h 5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785" h="534897">
                      <a:moveTo>
                        <a:pt x="18940" y="534898"/>
                      </a:moveTo>
                      <a:lnTo>
                        <a:pt x="0" y="532616"/>
                      </a:lnTo>
                      <a:cubicBezTo>
                        <a:pt x="35691" y="241231"/>
                        <a:pt x="283718" y="12496"/>
                        <a:pt x="576762" y="517"/>
                      </a:cubicBezTo>
                      <a:cubicBezTo>
                        <a:pt x="865143" y="-11367"/>
                        <a:pt x="1123640" y="182764"/>
                        <a:pt x="1191785" y="461980"/>
                      </a:cubicBezTo>
                      <a:lnTo>
                        <a:pt x="1173321" y="466448"/>
                      </a:lnTo>
                      <a:cubicBezTo>
                        <a:pt x="1107364" y="195978"/>
                        <a:pt x="856768" y="8123"/>
                        <a:pt x="577619" y="19436"/>
                      </a:cubicBezTo>
                      <a:cubicBezTo>
                        <a:pt x="293711" y="31129"/>
                        <a:pt x="53583" y="252734"/>
                        <a:pt x="18940" y="534898"/>
                      </a:cubicBezTo>
                      <a:close/>
                    </a:path>
                  </a:pathLst>
                </a:custGeom>
                <a:grpFill/>
                <a:ln w="951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BA98945-9724-894A-9FCF-A393B696BC94}"/>
                    </a:ext>
                  </a:extLst>
                </p:cNvPr>
                <p:cNvSpPr/>
                <p:nvPr/>
              </p:nvSpPr>
              <p:spPr>
                <a:xfrm>
                  <a:off x="7010824" y="3069925"/>
                  <a:ext cx="92510" cy="15790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1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1" y="78907"/>
                      </a:lnTo>
                      <a:close/>
                    </a:path>
                  </a:pathLst>
                </a:custGeom>
                <a:grpFill/>
                <a:ln w="9514"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69DE0D5A-C15E-2E40-A876-3B63DEF5895B}"/>
                  </a:ext>
                </a:extLst>
              </p:cNvPr>
              <p:cNvSpPr/>
              <p:nvPr/>
            </p:nvSpPr>
            <p:spPr>
              <a:xfrm>
                <a:off x="7613977" y="2930078"/>
                <a:ext cx="153503" cy="26201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1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1" y="78907"/>
                    </a:lnTo>
                    <a:close/>
                  </a:path>
                </a:pathLst>
              </a:custGeom>
              <a:solidFill>
                <a:schemeClr val="accent4"/>
              </a:solidFill>
              <a:ln w="9514" cap="flat">
                <a:noFill/>
                <a:prstDash val="solid"/>
                <a:miter/>
              </a:ln>
            </p:spPr>
            <p:txBody>
              <a:bodyPr rtlCol="0" anchor="ctr"/>
              <a:lstStyle/>
              <a:p>
                <a:pPr algn="ctr"/>
                <a:endParaRPr lang="en-US" sz="1400"/>
              </a:p>
            </p:txBody>
          </p:sp>
          <p:grpSp>
            <p:nvGrpSpPr>
              <p:cNvPr id="46" name="Group 45">
                <a:extLst>
                  <a:ext uri="{FF2B5EF4-FFF2-40B4-BE49-F238E27FC236}">
                    <a16:creationId xmlns:a16="http://schemas.microsoft.com/office/drawing/2014/main" id="{677600D5-1673-CA46-885E-CC9CA1A19E75}"/>
                  </a:ext>
                </a:extLst>
              </p:cNvPr>
              <p:cNvGrpSpPr/>
              <p:nvPr/>
            </p:nvGrpSpPr>
            <p:grpSpPr>
              <a:xfrm>
                <a:off x="460573" y="2254720"/>
                <a:ext cx="1740954" cy="1645920"/>
                <a:chOff x="4207862" y="1620743"/>
                <a:chExt cx="1534886" cy="1453243"/>
              </a:xfrm>
            </p:grpSpPr>
            <p:sp>
              <p:nvSpPr>
                <p:cNvPr id="47" name="Oval 46">
                  <a:extLst>
                    <a:ext uri="{FF2B5EF4-FFF2-40B4-BE49-F238E27FC236}">
                      <a16:creationId xmlns:a16="http://schemas.microsoft.com/office/drawing/2014/main" id="{2D6961C1-3ED8-3142-9D69-F2985A4F1E04}"/>
                    </a:ext>
                  </a:extLst>
                </p:cNvPr>
                <p:cNvSpPr/>
                <p:nvPr/>
              </p:nvSpPr>
              <p:spPr>
                <a:xfrm>
                  <a:off x="4348239" y="1708036"/>
                  <a:ext cx="1263879" cy="126387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8" name="Picture 47">
                  <a:extLst>
                    <a:ext uri="{FF2B5EF4-FFF2-40B4-BE49-F238E27FC236}">
                      <a16:creationId xmlns:a16="http://schemas.microsoft.com/office/drawing/2014/main" id="{8F30B28E-EA57-CC48-AF12-426195A4557B}"/>
                    </a:ext>
                  </a:extLst>
                </p:cNvPr>
                <p:cNvPicPr>
                  <a:picLocks noChangeAspect="1"/>
                </p:cNvPicPr>
                <p:nvPr/>
              </p:nvPicPr>
              <p:blipFill rotWithShape="1">
                <a:blip r:embed="rId2">
                  <a:biLevel thresh="25000"/>
                  <a:alphaModFix amt="15000"/>
                </a:blip>
                <a:srcRect l="32094" t="19615" r="50467" b="27780"/>
                <a:stretch/>
              </p:blipFill>
              <p:spPr>
                <a:xfrm>
                  <a:off x="4207862" y="1620743"/>
                  <a:ext cx="1534886" cy="1453243"/>
                </a:xfrm>
                <a:prstGeom prst="rect">
                  <a:avLst/>
                </a:prstGeom>
              </p:spPr>
            </p:pic>
          </p:grpSp>
          <p:grpSp>
            <p:nvGrpSpPr>
              <p:cNvPr id="49" name="Group 48">
                <a:extLst>
                  <a:ext uri="{FF2B5EF4-FFF2-40B4-BE49-F238E27FC236}">
                    <a16:creationId xmlns:a16="http://schemas.microsoft.com/office/drawing/2014/main" id="{130188EC-D91D-3747-94F9-DC15ECE0871B}"/>
                  </a:ext>
                </a:extLst>
              </p:cNvPr>
              <p:cNvGrpSpPr/>
              <p:nvPr/>
            </p:nvGrpSpPr>
            <p:grpSpPr>
              <a:xfrm>
                <a:off x="2843946" y="2254720"/>
                <a:ext cx="1740954" cy="1648349"/>
                <a:chOff x="4207862" y="1620743"/>
                <a:chExt cx="1534886" cy="1453243"/>
              </a:xfrm>
            </p:grpSpPr>
            <p:sp>
              <p:nvSpPr>
                <p:cNvPr id="50" name="Oval 49">
                  <a:extLst>
                    <a:ext uri="{FF2B5EF4-FFF2-40B4-BE49-F238E27FC236}">
                      <a16:creationId xmlns:a16="http://schemas.microsoft.com/office/drawing/2014/main" id="{AEF5BEC1-90B0-FD4D-9B7E-CA182AB1A593}"/>
                    </a:ext>
                  </a:extLst>
                </p:cNvPr>
                <p:cNvSpPr/>
                <p:nvPr/>
              </p:nvSpPr>
              <p:spPr>
                <a:xfrm>
                  <a:off x="4348239" y="1708036"/>
                  <a:ext cx="1263879" cy="126387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1" name="Picture 50">
                  <a:extLst>
                    <a:ext uri="{FF2B5EF4-FFF2-40B4-BE49-F238E27FC236}">
                      <a16:creationId xmlns:a16="http://schemas.microsoft.com/office/drawing/2014/main" id="{B7E1BB83-7AF1-CE40-85B6-7AFF13956AFE}"/>
                    </a:ext>
                  </a:extLst>
                </p:cNvPr>
                <p:cNvPicPr>
                  <a:picLocks noChangeAspect="1"/>
                </p:cNvPicPr>
                <p:nvPr/>
              </p:nvPicPr>
              <p:blipFill rotWithShape="1">
                <a:blip r:embed="rId2">
                  <a:biLevel thresh="25000"/>
                  <a:alphaModFix amt="15000"/>
                </a:blip>
                <a:srcRect l="32094" t="19615" r="50467" b="27780"/>
                <a:stretch/>
              </p:blipFill>
              <p:spPr>
                <a:xfrm>
                  <a:off x="4207862" y="1620743"/>
                  <a:ext cx="1534886" cy="1453243"/>
                </a:xfrm>
                <a:prstGeom prst="rect">
                  <a:avLst/>
                </a:prstGeom>
              </p:spPr>
            </p:pic>
          </p:grpSp>
          <p:grpSp>
            <p:nvGrpSpPr>
              <p:cNvPr id="52" name="Group 51">
                <a:extLst>
                  <a:ext uri="{FF2B5EF4-FFF2-40B4-BE49-F238E27FC236}">
                    <a16:creationId xmlns:a16="http://schemas.microsoft.com/office/drawing/2014/main" id="{04809CB2-FF4C-3443-A2E8-60372066E8E3}"/>
                  </a:ext>
                </a:extLst>
              </p:cNvPr>
              <p:cNvGrpSpPr/>
              <p:nvPr/>
            </p:nvGrpSpPr>
            <p:grpSpPr>
              <a:xfrm>
                <a:off x="5227319" y="2254720"/>
                <a:ext cx="1740954" cy="1648349"/>
                <a:chOff x="4207862" y="1620743"/>
                <a:chExt cx="1534886" cy="1453243"/>
              </a:xfrm>
            </p:grpSpPr>
            <p:sp>
              <p:nvSpPr>
                <p:cNvPr id="53" name="Oval 52">
                  <a:extLst>
                    <a:ext uri="{FF2B5EF4-FFF2-40B4-BE49-F238E27FC236}">
                      <a16:creationId xmlns:a16="http://schemas.microsoft.com/office/drawing/2014/main" id="{D9DF4728-632C-C248-95F7-363617CF87BE}"/>
                    </a:ext>
                  </a:extLst>
                </p:cNvPr>
                <p:cNvSpPr/>
                <p:nvPr/>
              </p:nvSpPr>
              <p:spPr>
                <a:xfrm>
                  <a:off x="4348239" y="1708036"/>
                  <a:ext cx="1263879" cy="126387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4" name="Picture 53">
                  <a:extLst>
                    <a:ext uri="{FF2B5EF4-FFF2-40B4-BE49-F238E27FC236}">
                      <a16:creationId xmlns:a16="http://schemas.microsoft.com/office/drawing/2014/main" id="{AD5D7FD5-8D6B-E54D-B1C5-BB2146663B9D}"/>
                    </a:ext>
                  </a:extLst>
                </p:cNvPr>
                <p:cNvPicPr>
                  <a:picLocks noChangeAspect="1"/>
                </p:cNvPicPr>
                <p:nvPr/>
              </p:nvPicPr>
              <p:blipFill rotWithShape="1">
                <a:blip r:embed="rId2">
                  <a:biLevel thresh="25000"/>
                  <a:alphaModFix amt="15000"/>
                </a:blip>
                <a:srcRect l="32094" t="19615" r="50467" b="27780"/>
                <a:stretch/>
              </p:blipFill>
              <p:spPr>
                <a:xfrm>
                  <a:off x="4207862" y="1620743"/>
                  <a:ext cx="1534886" cy="1453243"/>
                </a:xfrm>
                <a:prstGeom prst="rect">
                  <a:avLst/>
                </a:prstGeom>
              </p:spPr>
            </p:pic>
          </p:grpSp>
        </p:grpSp>
        <p:sp>
          <p:nvSpPr>
            <p:cNvPr id="3" name="TextBox 2">
              <a:extLst>
                <a:ext uri="{FF2B5EF4-FFF2-40B4-BE49-F238E27FC236}">
                  <a16:creationId xmlns:a16="http://schemas.microsoft.com/office/drawing/2014/main" id="{FA0EB5A2-27D7-C1EF-89FD-409FB574E62E}"/>
                </a:ext>
              </a:extLst>
            </p:cNvPr>
            <p:cNvSpPr txBox="1"/>
            <p:nvPr/>
          </p:nvSpPr>
          <p:spPr>
            <a:xfrm>
              <a:off x="3129526" y="2809262"/>
              <a:ext cx="1218603" cy="600164"/>
            </a:xfrm>
            <a:prstGeom prst="rect">
              <a:avLst/>
            </a:prstGeom>
            <a:noFill/>
          </p:spPr>
          <p:txBody>
            <a:bodyPr wrap="none" rtlCol="0">
              <a:spAutoFit/>
            </a:bodyPr>
            <a:lstStyle/>
            <a:p>
              <a:pPr algn="ctr"/>
              <a:r>
                <a:rPr lang="en-US" sz="1100">
                  <a:solidFill>
                    <a:schemeClr val="bg1"/>
                  </a:solidFill>
                </a:rPr>
                <a:t>Pre-Attack/</a:t>
              </a:r>
            </a:p>
            <a:p>
              <a:pPr algn="ctr"/>
              <a:r>
                <a:rPr lang="en-US" sz="1100">
                  <a:solidFill>
                    <a:schemeClr val="bg1"/>
                  </a:solidFill>
                </a:rPr>
                <a:t>Incident</a:t>
              </a:r>
              <a:br>
                <a:rPr lang="en-US" sz="1100">
                  <a:solidFill>
                    <a:schemeClr val="bg1"/>
                  </a:solidFill>
                </a:rPr>
              </a:br>
              <a:r>
                <a:rPr lang="en-US" sz="1100">
                  <a:solidFill>
                    <a:schemeClr val="bg1"/>
                  </a:solidFill>
                </a:rPr>
                <a:t>“Left of Boom”</a:t>
              </a:r>
            </a:p>
          </p:txBody>
        </p:sp>
        <p:sp>
          <p:nvSpPr>
            <p:cNvPr id="4" name="TextBox 3">
              <a:extLst>
                <a:ext uri="{FF2B5EF4-FFF2-40B4-BE49-F238E27FC236}">
                  <a16:creationId xmlns:a16="http://schemas.microsoft.com/office/drawing/2014/main" id="{66C6B214-A560-B6C7-B97E-B9A7527AC382}"/>
                </a:ext>
              </a:extLst>
            </p:cNvPr>
            <p:cNvSpPr txBox="1"/>
            <p:nvPr/>
          </p:nvSpPr>
          <p:spPr>
            <a:xfrm>
              <a:off x="5577933" y="2871996"/>
              <a:ext cx="1162498" cy="430887"/>
            </a:xfrm>
            <a:prstGeom prst="rect">
              <a:avLst/>
            </a:prstGeom>
            <a:noFill/>
          </p:spPr>
          <p:txBody>
            <a:bodyPr wrap="none" rtlCol="0">
              <a:spAutoFit/>
            </a:bodyPr>
            <a:lstStyle/>
            <a:p>
              <a:pPr algn="ctr"/>
              <a:r>
                <a:rPr lang="en-US" sz="1100">
                  <a:solidFill>
                    <a:schemeClr val="bg1"/>
                  </a:solidFill>
                </a:rPr>
                <a:t>Cyber Attack/</a:t>
              </a:r>
              <a:br>
                <a:rPr lang="en-US" sz="1100">
                  <a:solidFill>
                    <a:schemeClr val="bg1"/>
                  </a:solidFill>
                </a:rPr>
              </a:br>
              <a:r>
                <a:rPr lang="en-US" sz="1100">
                  <a:solidFill>
                    <a:schemeClr val="bg1"/>
                  </a:solidFill>
                </a:rPr>
                <a:t>Incident</a:t>
              </a:r>
            </a:p>
          </p:txBody>
        </p:sp>
        <p:sp>
          <p:nvSpPr>
            <p:cNvPr id="5" name="TextBox 4">
              <a:extLst>
                <a:ext uri="{FF2B5EF4-FFF2-40B4-BE49-F238E27FC236}">
                  <a16:creationId xmlns:a16="http://schemas.microsoft.com/office/drawing/2014/main" id="{A05EE5BE-D8CC-7050-7297-B47376C928DB}"/>
                </a:ext>
              </a:extLst>
            </p:cNvPr>
            <p:cNvSpPr txBox="1"/>
            <p:nvPr/>
          </p:nvSpPr>
          <p:spPr>
            <a:xfrm>
              <a:off x="7876019" y="2806785"/>
              <a:ext cx="1321196" cy="600164"/>
            </a:xfrm>
            <a:prstGeom prst="rect">
              <a:avLst/>
            </a:prstGeom>
            <a:noFill/>
          </p:spPr>
          <p:txBody>
            <a:bodyPr wrap="none" rtlCol="0">
              <a:spAutoFit/>
            </a:bodyPr>
            <a:lstStyle/>
            <a:p>
              <a:pPr algn="ctr"/>
              <a:r>
                <a:rPr lang="en-US" sz="1100">
                  <a:solidFill>
                    <a:schemeClr val="bg1"/>
                  </a:solidFill>
                </a:rPr>
                <a:t>Post-Attack/</a:t>
              </a:r>
              <a:br>
                <a:rPr lang="en-US" sz="1100">
                  <a:solidFill>
                    <a:schemeClr val="bg1"/>
                  </a:solidFill>
                </a:rPr>
              </a:br>
              <a:r>
                <a:rPr lang="en-US" sz="1100">
                  <a:solidFill>
                    <a:schemeClr val="bg1"/>
                  </a:solidFill>
                </a:rPr>
                <a:t>Breach</a:t>
              </a:r>
              <a:br>
                <a:rPr lang="en-US" sz="1100">
                  <a:solidFill>
                    <a:schemeClr val="bg1"/>
                  </a:solidFill>
                </a:rPr>
              </a:br>
              <a:r>
                <a:rPr lang="en-US" sz="1100">
                  <a:solidFill>
                    <a:schemeClr val="bg1"/>
                  </a:solidFill>
                </a:rPr>
                <a:t>“Right of Boom”</a:t>
              </a:r>
            </a:p>
          </p:txBody>
        </p:sp>
      </p:grpSp>
      <p:sp>
        <p:nvSpPr>
          <p:cNvPr id="12" name="TextBox 11">
            <a:extLst>
              <a:ext uri="{FF2B5EF4-FFF2-40B4-BE49-F238E27FC236}">
                <a16:creationId xmlns:a16="http://schemas.microsoft.com/office/drawing/2014/main" id="{AA0BD10B-596D-B567-4135-D0911E2BD639}"/>
              </a:ext>
            </a:extLst>
          </p:cNvPr>
          <p:cNvSpPr txBox="1"/>
          <p:nvPr/>
        </p:nvSpPr>
        <p:spPr>
          <a:xfrm>
            <a:off x="1120918" y="3731078"/>
            <a:ext cx="3469441" cy="2308324"/>
          </a:xfrm>
          <a:prstGeom prst="rect">
            <a:avLst/>
          </a:prstGeom>
          <a:noFill/>
        </p:spPr>
        <p:txBody>
          <a:bodyPr wrap="square" rtlCol="0">
            <a:spAutoFit/>
          </a:bodyPr>
          <a:lstStyle/>
          <a:p>
            <a:pPr marL="285750" indent="-285750">
              <a:buFont typeface="Arial" panose="020B0604020202020204" pitchFamily="34" charset="0"/>
              <a:buChar char="•"/>
            </a:pPr>
            <a:r>
              <a:rPr lang="en-US" sz="1200" dirty="0"/>
              <a:t>HIPAA Security Risk Assessment (external recommended)</a:t>
            </a:r>
          </a:p>
          <a:p>
            <a:pPr marL="285750" indent="-285750">
              <a:buFont typeface="Arial" panose="020B0604020202020204" pitchFamily="34" charset="0"/>
              <a:buChar char="•"/>
            </a:pPr>
            <a:r>
              <a:rPr lang="en-US" sz="1200" dirty="0"/>
              <a:t>Adequate Polices and Procedures</a:t>
            </a:r>
          </a:p>
          <a:p>
            <a:pPr marL="285750" indent="-285750">
              <a:buFont typeface="Arial" panose="020B0604020202020204" pitchFamily="34" charset="0"/>
              <a:buChar char="•"/>
            </a:pPr>
            <a:r>
              <a:rPr lang="en-US" sz="1200" dirty="0"/>
              <a:t>Adequate technical controls</a:t>
            </a:r>
          </a:p>
          <a:p>
            <a:pPr marL="285750" indent="-285750">
              <a:buFont typeface="Arial" panose="020B0604020202020204" pitchFamily="34" charset="0"/>
              <a:buChar char="•"/>
            </a:pPr>
            <a:r>
              <a:rPr lang="en-US" sz="1200" dirty="0"/>
              <a:t>Cyber governance/risk management program</a:t>
            </a:r>
          </a:p>
          <a:p>
            <a:pPr marL="285750" indent="-285750">
              <a:buFont typeface="Arial" panose="020B0604020202020204" pitchFamily="34" charset="0"/>
              <a:buChar char="•"/>
            </a:pPr>
            <a:r>
              <a:rPr lang="en-US" sz="1200" dirty="0"/>
              <a:t>Technical Testing - Penetration Testing, Vuln Scanning</a:t>
            </a:r>
          </a:p>
          <a:p>
            <a:pPr marL="285750" indent="-285750">
              <a:buFont typeface="Arial" panose="020B0604020202020204" pitchFamily="34" charset="0"/>
              <a:buChar char="•"/>
            </a:pPr>
            <a:r>
              <a:rPr lang="en-US" sz="1200" dirty="0"/>
              <a:t>Training</a:t>
            </a:r>
          </a:p>
          <a:p>
            <a:pPr marL="285750" indent="-285750">
              <a:buFont typeface="Arial" panose="020B0604020202020204" pitchFamily="34" charset="0"/>
              <a:buChar char="•"/>
            </a:pPr>
            <a:r>
              <a:rPr lang="en-US" sz="1200" dirty="0"/>
              <a:t>Adequate cyber insurance</a:t>
            </a:r>
          </a:p>
          <a:p>
            <a:pPr marL="285750" indent="-285750">
              <a:buFont typeface="Arial" panose="020B0604020202020204" pitchFamily="34" charset="0"/>
              <a:buChar char="•"/>
            </a:pPr>
            <a:r>
              <a:rPr lang="en-US" sz="1200" dirty="0"/>
              <a:t>Data categorization/inventory</a:t>
            </a:r>
          </a:p>
          <a:p>
            <a:pPr marL="285750" indent="-285750">
              <a:buFont typeface="Arial" panose="020B0604020202020204" pitchFamily="34" charset="0"/>
              <a:buChar char="•"/>
            </a:pPr>
            <a:r>
              <a:rPr lang="en-US" sz="1200" dirty="0"/>
              <a:t>Governance</a:t>
            </a:r>
          </a:p>
        </p:txBody>
      </p:sp>
      <p:sp>
        <p:nvSpPr>
          <p:cNvPr id="13" name="TextBox 12">
            <a:extLst>
              <a:ext uri="{FF2B5EF4-FFF2-40B4-BE49-F238E27FC236}">
                <a16:creationId xmlns:a16="http://schemas.microsoft.com/office/drawing/2014/main" id="{4B9C6474-9074-1EC1-0C63-F24101B21BC3}"/>
              </a:ext>
            </a:extLst>
          </p:cNvPr>
          <p:cNvSpPr txBox="1"/>
          <p:nvPr/>
        </p:nvSpPr>
        <p:spPr>
          <a:xfrm>
            <a:off x="4772165" y="3749636"/>
            <a:ext cx="2837688" cy="677108"/>
          </a:xfrm>
          <a:prstGeom prst="rect">
            <a:avLst/>
          </a:prstGeom>
          <a:noFill/>
        </p:spPr>
        <p:txBody>
          <a:bodyPr wrap="square" rtlCol="0">
            <a:spAutoFit/>
          </a:bodyPr>
          <a:lstStyle/>
          <a:p>
            <a:pPr marL="285750" indent="-285750">
              <a:buFont typeface="Arial" panose="020B0604020202020204" pitchFamily="34" charset="0"/>
              <a:buChar char="•"/>
            </a:pPr>
            <a:r>
              <a:rPr lang="en-US" sz="1200" dirty="0"/>
              <a:t>Incident Response Plan</a:t>
            </a:r>
          </a:p>
          <a:p>
            <a:pPr marL="285750" indent="-285750">
              <a:buFont typeface="Arial" panose="020B0604020202020204" pitchFamily="34" charset="0"/>
              <a:buChar char="•"/>
            </a:pPr>
            <a:r>
              <a:rPr lang="en-US" sz="1200" dirty="0"/>
              <a:t>Disaster Recovery</a:t>
            </a:r>
          </a:p>
          <a:p>
            <a:pPr marL="285750" indent="-285750">
              <a:buFont typeface="Arial" panose="020B0604020202020204" pitchFamily="34" charset="0"/>
              <a:buChar char="•"/>
            </a:pPr>
            <a:endParaRPr lang="en-US" sz="1400" dirty="0"/>
          </a:p>
        </p:txBody>
      </p:sp>
      <p:sp>
        <p:nvSpPr>
          <p:cNvPr id="14" name="TextBox 13">
            <a:extLst>
              <a:ext uri="{FF2B5EF4-FFF2-40B4-BE49-F238E27FC236}">
                <a16:creationId xmlns:a16="http://schemas.microsoft.com/office/drawing/2014/main" id="{CFB4FC4E-80AF-BB02-4569-A38772E55EBA}"/>
              </a:ext>
            </a:extLst>
          </p:cNvPr>
          <p:cNvSpPr txBox="1"/>
          <p:nvPr/>
        </p:nvSpPr>
        <p:spPr>
          <a:xfrm>
            <a:off x="7348441" y="3582474"/>
            <a:ext cx="2972890" cy="830997"/>
          </a:xfrm>
          <a:prstGeom prst="rect">
            <a:avLst/>
          </a:prstGeom>
          <a:noFill/>
        </p:spPr>
        <p:txBody>
          <a:bodyPr wrap="square" rtlCol="0">
            <a:spAutoFit/>
          </a:bodyPr>
          <a:lstStyle/>
          <a:p>
            <a:endParaRPr lang="en-US" sz="1200" dirty="0"/>
          </a:p>
          <a:p>
            <a:pPr marL="742950" lvl="1" indent="-285750">
              <a:buFont typeface="Arial" panose="020B0604020202020204" pitchFamily="34" charset="0"/>
              <a:buChar char="•"/>
            </a:pPr>
            <a:r>
              <a:rPr lang="en-US" sz="1200" dirty="0"/>
              <a:t>Business Continuity Plan</a:t>
            </a:r>
          </a:p>
          <a:p>
            <a:pPr marL="742950" lvl="1" indent="-285750">
              <a:buFont typeface="Arial" panose="020B0604020202020204" pitchFamily="34" charset="0"/>
              <a:buChar char="•"/>
            </a:pPr>
            <a:r>
              <a:rPr lang="en-US" sz="1200" dirty="0"/>
              <a:t>Everything from “Pre-attack” list</a:t>
            </a:r>
          </a:p>
        </p:txBody>
      </p:sp>
      <p:sp>
        <p:nvSpPr>
          <p:cNvPr id="19" name="Rectangle 18">
            <a:extLst>
              <a:ext uri="{FF2B5EF4-FFF2-40B4-BE49-F238E27FC236}">
                <a16:creationId xmlns:a16="http://schemas.microsoft.com/office/drawing/2014/main" id="{3156D1D3-B7F2-EB4E-6EB7-380178DC8353}"/>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266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Evaluate Your Board’s Role in Cyber Risk Management</a:t>
            </a:r>
            <a:br>
              <a:rPr lang="en-US"/>
            </a:br>
            <a:endParaRPr lang="en-US"/>
          </a:p>
        </p:txBody>
      </p:sp>
      <p:graphicFrame>
        <p:nvGraphicFramePr>
          <p:cNvPr id="4" name="Content Placeholder 2">
            <a:extLst>
              <a:ext uri="{FF2B5EF4-FFF2-40B4-BE49-F238E27FC236}">
                <a16:creationId xmlns:a16="http://schemas.microsoft.com/office/drawing/2014/main" id="{1C4423FF-11A2-2B8D-24F3-0E166F4CC1DD}"/>
              </a:ext>
            </a:extLst>
          </p:cNvPr>
          <p:cNvGraphicFramePr>
            <a:graphicFrameLocks/>
          </p:cNvGraphicFramePr>
          <p:nvPr>
            <p:extLst>
              <p:ext uri="{D42A27DB-BD31-4B8C-83A1-F6EECF244321}">
                <p14:modId xmlns:p14="http://schemas.microsoft.com/office/powerpoint/2010/main" val="2816479547"/>
              </p:ext>
            </p:extLst>
          </p:nvPr>
        </p:nvGraphicFramePr>
        <p:xfrm>
          <a:off x="632085" y="1463355"/>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2FDF3A3-354B-6A2C-23DD-9AB266120B0E}"/>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2558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Cybersecurity and AI in Healthcare</a:t>
            </a:r>
            <a:br>
              <a:rPr lang="en-US"/>
            </a:br>
            <a:endParaRPr lang="en-US"/>
          </a:p>
        </p:txBody>
      </p:sp>
      <p:pic>
        <p:nvPicPr>
          <p:cNvPr id="3" name="Picture 2" descr="A digital globe featuring the Americas with infographic annotations and the phrase &quot;Cybersecurity&quot; underneath it. The globe is also sorrounded with a generic electronics blueprint.&#10;&#10;">
            <a:extLst>
              <a:ext uri="{FF2B5EF4-FFF2-40B4-BE49-F238E27FC236}">
                <a16:creationId xmlns:a16="http://schemas.microsoft.com/office/drawing/2014/main" id="{EF046CE0-1E8F-286A-ED01-7F25AB8C4D82}"/>
              </a:ext>
            </a:extLst>
          </p:cNvPr>
          <p:cNvPicPr>
            <a:picLocks noChangeAspect="1"/>
          </p:cNvPicPr>
          <p:nvPr/>
        </p:nvPicPr>
        <p:blipFill>
          <a:blip r:embed="rId3"/>
          <a:srcRect t="25461" b="12547"/>
          <a:stretch>
            <a:fillRect/>
          </a:stretch>
        </p:blipFill>
        <p:spPr>
          <a:xfrm>
            <a:off x="838200" y="1459638"/>
            <a:ext cx="10515600" cy="4351338"/>
          </a:xfrm>
          <a:prstGeom prst="rect">
            <a:avLst/>
          </a:prstGeom>
          <a:noFill/>
        </p:spPr>
      </p:pic>
      <p:sp>
        <p:nvSpPr>
          <p:cNvPr id="5" name="Rectangle 4">
            <a:extLst>
              <a:ext uri="{FF2B5EF4-FFF2-40B4-BE49-F238E27FC236}">
                <a16:creationId xmlns:a16="http://schemas.microsoft.com/office/drawing/2014/main" id="{59437C69-7D72-7E22-23EE-E548088B636C}"/>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40373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Artificial Intelligence (AI) and Cybersecurity</a:t>
            </a:r>
            <a:br>
              <a:rPr lang="en-US"/>
            </a:br>
            <a:endParaRPr lang="en-US"/>
          </a:p>
        </p:txBody>
      </p:sp>
      <p:graphicFrame>
        <p:nvGraphicFramePr>
          <p:cNvPr id="4" name="Content Placeholder 2">
            <a:extLst>
              <a:ext uri="{FF2B5EF4-FFF2-40B4-BE49-F238E27FC236}">
                <a16:creationId xmlns:a16="http://schemas.microsoft.com/office/drawing/2014/main" id="{AD6B0B77-5062-0308-D302-8825CDB31556}"/>
              </a:ext>
            </a:extLst>
          </p:cNvPr>
          <p:cNvGraphicFramePr>
            <a:graphicFrameLocks/>
          </p:cNvGraphicFramePr>
          <p:nvPr>
            <p:extLst>
              <p:ext uri="{D42A27DB-BD31-4B8C-83A1-F6EECF244321}">
                <p14:modId xmlns:p14="http://schemas.microsoft.com/office/powerpoint/2010/main" val="3065657573"/>
              </p:ext>
            </p:extLst>
          </p:nvPr>
        </p:nvGraphicFramePr>
        <p:xfrm>
          <a:off x="381000" y="1765107"/>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6F15CBC-450E-1405-94B6-0824FE6035B2}"/>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56212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63CA-4416-7DFD-4274-89BB417AEBC2}"/>
              </a:ext>
            </a:extLst>
          </p:cNvPr>
          <p:cNvSpPr>
            <a:spLocks noGrp="1"/>
          </p:cNvSpPr>
          <p:nvPr>
            <p:ph type="title"/>
            <p:custDataLst>
              <p:tags r:id="rId1"/>
            </p:custDataLst>
          </p:nvPr>
        </p:nvSpPr>
        <p:spPr/>
        <p:txBody>
          <a:bodyPr vert="horz" wrap="square" lIns="0" tIns="0" rIns="0" bIns="0" rtlCol="0" anchor="ctr" anchorCtr="0">
            <a:normAutofit/>
          </a:bodyPr>
          <a:lstStyle/>
          <a:p>
            <a:r>
              <a:rPr lang="en-US"/>
              <a:t>Cybersecurity</a:t>
            </a:r>
          </a:p>
        </p:txBody>
      </p:sp>
      <p:graphicFrame>
        <p:nvGraphicFramePr>
          <p:cNvPr id="3" name="Content Placeholder 2">
            <a:extLst>
              <a:ext uri="{FF2B5EF4-FFF2-40B4-BE49-F238E27FC236}">
                <a16:creationId xmlns:a16="http://schemas.microsoft.com/office/drawing/2014/main" id="{F9B2112E-CC09-D0E9-6DB8-E4E15C8B5909}"/>
              </a:ext>
            </a:extLst>
          </p:cNvPr>
          <p:cNvGraphicFramePr>
            <a:graphicFrameLocks/>
          </p:cNvGraphicFramePr>
          <p:nvPr>
            <p:extLst>
              <p:ext uri="{D42A27DB-BD31-4B8C-83A1-F6EECF244321}">
                <p14:modId xmlns:p14="http://schemas.microsoft.com/office/powerpoint/2010/main" val="3578881127"/>
              </p:ext>
            </p:extLst>
          </p:nvPr>
        </p:nvGraphicFramePr>
        <p:xfrm>
          <a:off x="431822" y="1406769"/>
          <a:ext cx="8655908" cy="4113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a:extLst>
              <a:ext uri="{FF2B5EF4-FFF2-40B4-BE49-F238E27FC236}">
                <a16:creationId xmlns:a16="http://schemas.microsoft.com/office/drawing/2014/main" id="{C560697A-B546-AAC0-D71F-E62BC3BF6AA4}"/>
              </a:ext>
            </a:extLst>
          </p:cNvPr>
          <p:cNvGrpSpPr/>
          <p:nvPr/>
        </p:nvGrpSpPr>
        <p:grpSpPr>
          <a:xfrm>
            <a:off x="9442893" y="1942263"/>
            <a:ext cx="2317286" cy="1664614"/>
            <a:chOff x="9032592" y="1923509"/>
            <a:chExt cx="2317286" cy="1664614"/>
          </a:xfrm>
        </p:grpSpPr>
        <p:grpSp>
          <p:nvGrpSpPr>
            <p:cNvPr id="4" name="Group 3">
              <a:extLst>
                <a:ext uri="{FF2B5EF4-FFF2-40B4-BE49-F238E27FC236}">
                  <a16:creationId xmlns:a16="http://schemas.microsoft.com/office/drawing/2014/main" id="{E8C992E6-2904-F108-04A1-76146CA60B40}"/>
                </a:ext>
              </a:extLst>
            </p:cNvPr>
            <p:cNvGrpSpPr/>
            <p:nvPr/>
          </p:nvGrpSpPr>
          <p:grpSpPr>
            <a:xfrm>
              <a:off x="9066500" y="3180319"/>
              <a:ext cx="463445" cy="407804"/>
              <a:chOff x="626683" y="1724605"/>
              <a:chExt cx="822045" cy="778318"/>
            </a:xfrm>
          </p:grpSpPr>
          <p:sp>
            <p:nvSpPr>
              <p:cNvPr id="5" name="Oval 4">
                <a:extLst>
                  <a:ext uri="{FF2B5EF4-FFF2-40B4-BE49-F238E27FC236}">
                    <a16:creationId xmlns:a16="http://schemas.microsoft.com/office/drawing/2014/main" id="{BAA4B924-F321-AF13-2E02-69F20693F236}"/>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6" name="Picture 5">
                <a:extLst>
                  <a:ext uri="{FF2B5EF4-FFF2-40B4-BE49-F238E27FC236}">
                    <a16:creationId xmlns:a16="http://schemas.microsoft.com/office/drawing/2014/main" id="{49DBAC23-80E9-D819-C6E6-5953A006C40E}"/>
                  </a:ext>
                </a:extLst>
              </p:cNvPr>
              <p:cNvPicPr>
                <a:picLocks noChangeAspect="1"/>
              </p:cNvPicPr>
              <p:nvPr/>
            </p:nvPicPr>
            <p:blipFill rotWithShape="1">
              <a:blip r:embed="rId9">
                <a:biLevel thresh="25000"/>
                <a:alphaModFix amt="15000"/>
              </a:blip>
              <a:srcRect l="32094" t="19615" r="50467" b="27780"/>
              <a:stretch/>
            </p:blipFill>
            <p:spPr>
              <a:xfrm>
                <a:off x="626683" y="1724605"/>
                <a:ext cx="822045" cy="778318"/>
              </a:xfrm>
              <a:prstGeom prst="rect">
                <a:avLst/>
              </a:prstGeom>
            </p:spPr>
          </p:pic>
        </p:grpSp>
        <p:grpSp>
          <p:nvGrpSpPr>
            <p:cNvPr id="7" name="Group 6">
              <a:extLst>
                <a:ext uri="{FF2B5EF4-FFF2-40B4-BE49-F238E27FC236}">
                  <a16:creationId xmlns:a16="http://schemas.microsoft.com/office/drawing/2014/main" id="{65835A65-3EAB-C3BE-98DE-931069675EC0}"/>
                </a:ext>
              </a:extLst>
            </p:cNvPr>
            <p:cNvGrpSpPr/>
            <p:nvPr/>
          </p:nvGrpSpPr>
          <p:grpSpPr>
            <a:xfrm>
              <a:off x="9032592" y="2537185"/>
              <a:ext cx="463445" cy="407804"/>
              <a:chOff x="626682" y="1724608"/>
              <a:chExt cx="822044" cy="778319"/>
            </a:xfrm>
          </p:grpSpPr>
          <p:sp>
            <p:nvSpPr>
              <p:cNvPr id="8" name="Oval 7">
                <a:extLst>
                  <a:ext uri="{FF2B5EF4-FFF2-40B4-BE49-F238E27FC236}">
                    <a16:creationId xmlns:a16="http://schemas.microsoft.com/office/drawing/2014/main" id="{D36B20C6-8A3F-3745-5ECB-C1670CFD8F15}"/>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9" name="Picture 8">
                <a:extLst>
                  <a:ext uri="{FF2B5EF4-FFF2-40B4-BE49-F238E27FC236}">
                    <a16:creationId xmlns:a16="http://schemas.microsoft.com/office/drawing/2014/main" id="{C51370DD-5C24-A872-5771-50E107611B6B}"/>
                  </a:ext>
                </a:extLst>
              </p:cNvPr>
              <p:cNvPicPr>
                <a:picLocks noChangeAspect="1"/>
              </p:cNvPicPr>
              <p:nvPr/>
            </p:nvPicPr>
            <p:blipFill rotWithShape="1">
              <a:blip r:embed="rId9">
                <a:biLevel thresh="25000"/>
                <a:alphaModFix amt="15000"/>
              </a:blip>
              <a:srcRect l="32094" t="19615" r="50467" b="27780"/>
              <a:stretch/>
            </p:blipFill>
            <p:spPr>
              <a:xfrm>
                <a:off x="626682" y="1724608"/>
                <a:ext cx="822044" cy="778319"/>
              </a:xfrm>
              <a:prstGeom prst="rect">
                <a:avLst/>
              </a:prstGeom>
            </p:spPr>
          </p:pic>
        </p:grpSp>
        <p:grpSp>
          <p:nvGrpSpPr>
            <p:cNvPr id="10" name="Group 9">
              <a:extLst>
                <a:ext uri="{FF2B5EF4-FFF2-40B4-BE49-F238E27FC236}">
                  <a16:creationId xmlns:a16="http://schemas.microsoft.com/office/drawing/2014/main" id="{58569299-0F5A-71A2-AA6B-E8AA8570E6EF}"/>
                </a:ext>
              </a:extLst>
            </p:cNvPr>
            <p:cNvGrpSpPr/>
            <p:nvPr/>
          </p:nvGrpSpPr>
          <p:grpSpPr>
            <a:xfrm>
              <a:off x="9032592" y="1923509"/>
              <a:ext cx="463445" cy="407804"/>
              <a:chOff x="626683" y="1724605"/>
              <a:chExt cx="822045" cy="778318"/>
            </a:xfrm>
          </p:grpSpPr>
          <p:sp>
            <p:nvSpPr>
              <p:cNvPr id="11" name="Oval 10">
                <a:extLst>
                  <a:ext uri="{FF2B5EF4-FFF2-40B4-BE49-F238E27FC236}">
                    <a16:creationId xmlns:a16="http://schemas.microsoft.com/office/drawing/2014/main" id="{E359EA43-DE92-36AD-B40F-C47E4123E4A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2" name="Picture 11">
                <a:extLst>
                  <a:ext uri="{FF2B5EF4-FFF2-40B4-BE49-F238E27FC236}">
                    <a16:creationId xmlns:a16="http://schemas.microsoft.com/office/drawing/2014/main" id="{6039CAF7-C242-D45A-FA2B-CAEC5854002E}"/>
                  </a:ext>
                </a:extLst>
              </p:cNvPr>
              <p:cNvPicPr>
                <a:picLocks noChangeAspect="1"/>
              </p:cNvPicPr>
              <p:nvPr/>
            </p:nvPicPr>
            <p:blipFill rotWithShape="1">
              <a:blip r:embed="rId9">
                <a:biLevel thresh="25000"/>
                <a:alphaModFix amt="15000"/>
              </a:blip>
              <a:srcRect l="32094" t="19615" r="50467" b="27780"/>
              <a:stretch/>
            </p:blipFill>
            <p:spPr>
              <a:xfrm>
                <a:off x="626683" y="1724605"/>
                <a:ext cx="822045" cy="778318"/>
              </a:xfrm>
              <a:prstGeom prst="rect">
                <a:avLst/>
              </a:prstGeom>
            </p:spPr>
          </p:pic>
        </p:grpSp>
        <p:sp>
          <p:nvSpPr>
            <p:cNvPr id="13" name="TextBox 12">
              <a:extLst>
                <a:ext uri="{FF2B5EF4-FFF2-40B4-BE49-F238E27FC236}">
                  <a16:creationId xmlns:a16="http://schemas.microsoft.com/office/drawing/2014/main" id="{A9ABD2E6-09AC-E60D-E7BC-4F083C8C4C5B}"/>
                </a:ext>
              </a:extLst>
            </p:cNvPr>
            <p:cNvSpPr txBox="1"/>
            <p:nvPr/>
          </p:nvSpPr>
          <p:spPr>
            <a:xfrm>
              <a:off x="9496037" y="1923509"/>
              <a:ext cx="1853841" cy="369332"/>
            </a:xfrm>
            <a:prstGeom prst="rect">
              <a:avLst/>
            </a:prstGeom>
            <a:noFill/>
          </p:spPr>
          <p:txBody>
            <a:bodyPr wrap="none" rtlCol="0">
              <a:spAutoFit/>
            </a:bodyPr>
            <a:lstStyle/>
            <a:p>
              <a:r>
                <a:rPr lang="en-US" dirty="0"/>
                <a:t>Confidentiality</a:t>
              </a:r>
            </a:p>
          </p:txBody>
        </p:sp>
        <p:sp>
          <p:nvSpPr>
            <p:cNvPr id="14" name="TextBox 13">
              <a:extLst>
                <a:ext uri="{FF2B5EF4-FFF2-40B4-BE49-F238E27FC236}">
                  <a16:creationId xmlns:a16="http://schemas.microsoft.com/office/drawing/2014/main" id="{A40A93CF-06B3-F294-B7DB-31EDFCC3D09A}"/>
                </a:ext>
              </a:extLst>
            </p:cNvPr>
            <p:cNvSpPr txBox="1"/>
            <p:nvPr/>
          </p:nvSpPr>
          <p:spPr>
            <a:xfrm>
              <a:off x="9525380" y="2537185"/>
              <a:ext cx="1190198" cy="369332"/>
            </a:xfrm>
            <a:prstGeom prst="rect">
              <a:avLst/>
            </a:prstGeom>
            <a:noFill/>
          </p:spPr>
          <p:txBody>
            <a:bodyPr wrap="none" rtlCol="0">
              <a:spAutoFit/>
            </a:bodyPr>
            <a:lstStyle/>
            <a:p>
              <a:r>
                <a:rPr lang="en-US"/>
                <a:t>Integrity</a:t>
              </a:r>
            </a:p>
          </p:txBody>
        </p:sp>
        <p:sp>
          <p:nvSpPr>
            <p:cNvPr id="15" name="TextBox 14">
              <a:extLst>
                <a:ext uri="{FF2B5EF4-FFF2-40B4-BE49-F238E27FC236}">
                  <a16:creationId xmlns:a16="http://schemas.microsoft.com/office/drawing/2014/main" id="{70D6126B-2F4F-74DD-41CA-4619691BFC93}"/>
                </a:ext>
              </a:extLst>
            </p:cNvPr>
            <p:cNvSpPr txBox="1"/>
            <p:nvPr/>
          </p:nvSpPr>
          <p:spPr>
            <a:xfrm>
              <a:off x="9525380" y="3202166"/>
              <a:ext cx="1434945" cy="369332"/>
            </a:xfrm>
            <a:prstGeom prst="rect">
              <a:avLst/>
            </a:prstGeom>
            <a:noFill/>
          </p:spPr>
          <p:txBody>
            <a:bodyPr wrap="none" rtlCol="0">
              <a:spAutoFit/>
            </a:bodyPr>
            <a:lstStyle/>
            <a:p>
              <a:r>
                <a:rPr lang="en-US"/>
                <a:t>Availability</a:t>
              </a:r>
            </a:p>
          </p:txBody>
        </p:sp>
      </p:grpSp>
      <p:sp>
        <p:nvSpPr>
          <p:cNvPr id="17" name="Rectangle 16">
            <a:extLst>
              <a:ext uri="{FF2B5EF4-FFF2-40B4-BE49-F238E27FC236}">
                <a16:creationId xmlns:a16="http://schemas.microsoft.com/office/drawing/2014/main" id="{C1584D37-257B-7125-5892-72CBF4B3B74D}"/>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9181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410140" y="426966"/>
            <a:ext cx="9443720" cy="739222"/>
          </a:xfrm>
        </p:spPr>
        <p:txBody>
          <a:bodyPr vert="horz" lIns="91440" tIns="45720" rIns="91440" bIns="45720" rtlCol="0" anchor="ctr">
            <a:normAutofit fontScale="90000"/>
          </a:bodyPr>
          <a:lstStyle/>
          <a:p>
            <a:r>
              <a:rPr lang="en-US" dirty="0"/>
              <a:t>Some AI Use Examples</a:t>
            </a:r>
            <a:br>
              <a:rPr lang="en-US" dirty="0"/>
            </a:br>
            <a:endParaRPr lang="en-US" dirty="0"/>
          </a:p>
        </p:txBody>
      </p:sp>
      <p:sp>
        <p:nvSpPr>
          <p:cNvPr id="4" name="Content Placeholder 2">
            <a:extLst>
              <a:ext uri="{FF2B5EF4-FFF2-40B4-BE49-F238E27FC236}">
                <a16:creationId xmlns:a16="http://schemas.microsoft.com/office/drawing/2014/main" id="{548AE901-786E-9956-E9D3-1B5493C3FC94}"/>
              </a:ext>
            </a:extLst>
          </p:cNvPr>
          <p:cNvSpPr txBox="1">
            <a:spLocks/>
          </p:cNvSpPr>
          <p:nvPr/>
        </p:nvSpPr>
        <p:spPr>
          <a:xfrm>
            <a:off x="838200" y="1377342"/>
            <a:ext cx="10515600" cy="4351338"/>
          </a:xfrm>
          <a:prstGeom prst="rect">
            <a:avLst/>
          </a:prstGeom>
        </p:spPr>
        <p:txBody>
          <a:bodyPr>
            <a:norm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000" kern="1200">
                <a:solidFill>
                  <a:srgbClr val="1D426A"/>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rgbClr val="FF8B3E"/>
                </a:solidFill>
                <a:latin typeface="+mn-lt"/>
                <a:ea typeface="+mn-ea"/>
                <a:cs typeface="+mn-cs"/>
              </a:defRPr>
            </a:lvl2pPr>
            <a:lvl3pPr marL="36576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rgbClr val="1D426A"/>
                </a:solidFill>
                <a:latin typeface="+mn-lt"/>
                <a:ea typeface="+mn-ea"/>
                <a:cs typeface="+mn-cs"/>
              </a:defRPr>
            </a:lvl3pPr>
            <a:lvl4pPr marL="548640" indent="-18288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rgbClr val="FF8B3E"/>
                </a:solidFill>
                <a:latin typeface="+mn-lt"/>
                <a:ea typeface="+mn-ea"/>
                <a:cs typeface="+mn-cs"/>
              </a:defRPr>
            </a:lvl4pPr>
            <a:lvl5pPr marL="731520" indent="-182880" algn="l" defTabSz="914400" rtl="0" eaLnBrk="1" latinLnBrk="0" hangingPunct="1">
              <a:lnSpc>
                <a:spcPct val="100000"/>
              </a:lnSpc>
              <a:spcBef>
                <a:spcPts val="600"/>
              </a:spcBef>
              <a:buClr>
                <a:schemeClr val="accent2"/>
              </a:buClr>
              <a:buFont typeface="Arial" panose="020B0604020202020204" pitchFamily="34" charset="0"/>
              <a:buChar char="‒"/>
              <a:defRPr sz="1200" kern="1200">
                <a:solidFill>
                  <a:srgbClr val="1D42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Save Time</a:t>
            </a:r>
          </a:p>
          <a:p>
            <a:pPr marL="342900" indent="-342900">
              <a:buFont typeface="Arial" panose="020B0604020202020204" pitchFamily="34" charset="0"/>
              <a:buChar char="•"/>
            </a:pPr>
            <a:r>
              <a:rPr lang="en-US" dirty="0"/>
              <a:t>First Drafts</a:t>
            </a:r>
          </a:p>
          <a:p>
            <a:pPr marL="342900" indent="-342900">
              <a:buFont typeface="Arial" panose="020B0604020202020204" pitchFamily="34" charset="0"/>
              <a:buChar char="•"/>
            </a:pPr>
            <a:r>
              <a:rPr lang="en-US" dirty="0"/>
              <a:t>Research – Pass 1</a:t>
            </a:r>
          </a:p>
          <a:p>
            <a:pPr marL="342900" indent="-342900">
              <a:buFont typeface="Arial" panose="020B0604020202020204" pitchFamily="34" charset="0"/>
              <a:buChar char="•"/>
            </a:pPr>
            <a:r>
              <a:rPr lang="en-US" dirty="0"/>
              <a:t>Summaries</a:t>
            </a:r>
          </a:p>
          <a:p>
            <a:pPr marL="525780" lvl="1" indent="-342900"/>
            <a:r>
              <a:rPr lang="en-US" dirty="0"/>
              <a:t>Meetings (Co-pilot, Zoom)</a:t>
            </a:r>
          </a:p>
          <a:p>
            <a:pPr marL="525780" lvl="1" indent="-342900"/>
            <a:r>
              <a:rPr lang="en-US" dirty="0"/>
              <a:t>Long text</a:t>
            </a:r>
          </a:p>
          <a:p>
            <a:endParaRPr lang="en-US" dirty="0"/>
          </a:p>
          <a:p>
            <a:r>
              <a:rPr lang="en-US" dirty="0"/>
              <a:t>Fall Prevention Tech, etc.</a:t>
            </a:r>
          </a:p>
          <a:p>
            <a:endParaRPr lang="en-US" dirty="0"/>
          </a:p>
          <a:p>
            <a:endParaRPr lang="en-US" dirty="0"/>
          </a:p>
          <a:p>
            <a:r>
              <a:rPr lang="en-US" dirty="0"/>
              <a:t>Clinical</a:t>
            </a:r>
          </a:p>
          <a:p>
            <a:endParaRPr lang="en-US" dirty="0"/>
          </a:p>
          <a:p>
            <a:r>
              <a:rPr lang="en-US" dirty="0"/>
              <a:t>Robotic Process Automation (Not quite AI)</a:t>
            </a:r>
          </a:p>
        </p:txBody>
      </p:sp>
      <p:grpSp>
        <p:nvGrpSpPr>
          <p:cNvPr id="5" name="Group 4">
            <a:extLst>
              <a:ext uri="{FF2B5EF4-FFF2-40B4-BE49-F238E27FC236}">
                <a16:creationId xmlns:a16="http://schemas.microsoft.com/office/drawing/2014/main" id="{B17CB014-7B01-CF69-B19B-C5EA7FE0858C}"/>
              </a:ext>
            </a:extLst>
          </p:cNvPr>
          <p:cNvGrpSpPr/>
          <p:nvPr/>
        </p:nvGrpSpPr>
        <p:grpSpPr>
          <a:xfrm>
            <a:off x="381000" y="1377342"/>
            <a:ext cx="460247" cy="435801"/>
            <a:chOff x="626683" y="1724605"/>
            <a:chExt cx="822045" cy="778318"/>
          </a:xfrm>
        </p:grpSpPr>
        <p:sp>
          <p:nvSpPr>
            <p:cNvPr id="6" name="Oval 5">
              <a:extLst>
                <a:ext uri="{FF2B5EF4-FFF2-40B4-BE49-F238E27FC236}">
                  <a16:creationId xmlns:a16="http://schemas.microsoft.com/office/drawing/2014/main" id="{191DB309-C3EC-A842-3B0D-A3F19BF9263F}"/>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7" name="Picture 6">
              <a:extLst>
                <a:ext uri="{FF2B5EF4-FFF2-40B4-BE49-F238E27FC236}">
                  <a16:creationId xmlns:a16="http://schemas.microsoft.com/office/drawing/2014/main" id="{01F3DAE3-27D2-79E2-9631-B791D4C91C91}"/>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8" name="Group 7">
            <a:extLst>
              <a:ext uri="{FF2B5EF4-FFF2-40B4-BE49-F238E27FC236}">
                <a16:creationId xmlns:a16="http://schemas.microsoft.com/office/drawing/2014/main" id="{C7751237-2BEF-D0A5-12EE-753062985531}"/>
              </a:ext>
            </a:extLst>
          </p:cNvPr>
          <p:cNvGrpSpPr/>
          <p:nvPr/>
        </p:nvGrpSpPr>
        <p:grpSpPr>
          <a:xfrm>
            <a:off x="412819" y="3529634"/>
            <a:ext cx="460247" cy="435801"/>
            <a:chOff x="626683" y="1724605"/>
            <a:chExt cx="822045" cy="778318"/>
          </a:xfrm>
        </p:grpSpPr>
        <p:sp>
          <p:nvSpPr>
            <p:cNvPr id="9" name="Oval 8">
              <a:extLst>
                <a:ext uri="{FF2B5EF4-FFF2-40B4-BE49-F238E27FC236}">
                  <a16:creationId xmlns:a16="http://schemas.microsoft.com/office/drawing/2014/main" id="{E30B59A1-05B5-D037-2D92-F7D25A6AA7C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0" name="Picture 9">
              <a:extLst>
                <a:ext uri="{FF2B5EF4-FFF2-40B4-BE49-F238E27FC236}">
                  <a16:creationId xmlns:a16="http://schemas.microsoft.com/office/drawing/2014/main" id="{F1A3E799-5C06-7B6E-392D-B7E48DA5384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sp>
        <p:nvSpPr>
          <p:cNvPr id="11" name="Rectangle 10">
            <a:extLst>
              <a:ext uri="{FF2B5EF4-FFF2-40B4-BE49-F238E27FC236}">
                <a16:creationId xmlns:a16="http://schemas.microsoft.com/office/drawing/2014/main" id="{72212668-2E5A-A31B-51A3-9ACE9C4286CD}"/>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grpSp>
        <p:nvGrpSpPr>
          <p:cNvPr id="3" name="Group 2">
            <a:extLst>
              <a:ext uri="{FF2B5EF4-FFF2-40B4-BE49-F238E27FC236}">
                <a16:creationId xmlns:a16="http://schemas.microsoft.com/office/drawing/2014/main" id="{F43CC008-F473-62CE-3C56-56781433635D}"/>
              </a:ext>
            </a:extLst>
          </p:cNvPr>
          <p:cNvGrpSpPr/>
          <p:nvPr/>
        </p:nvGrpSpPr>
        <p:grpSpPr>
          <a:xfrm>
            <a:off x="380999" y="4437253"/>
            <a:ext cx="460247" cy="435801"/>
            <a:chOff x="626683" y="1724605"/>
            <a:chExt cx="822045" cy="778318"/>
          </a:xfrm>
        </p:grpSpPr>
        <p:sp>
          <p:nvSpPr>
            <p:cNvPr id="12" name="Oval 11">
              <a:extLst>
                <a:ext uri="{FF2B5EF4-FFF2-40B4-BE49-F238E27FC236}">
                  <a16:creationId xmlns:a16="http://schemas.microsoft.com/office/drawing/2014/main" id="{47C8E271-5F16-F689-0AB9-5ADF020AE9E0}"/>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3" name="Picture 12">
              <a:extLst>
                <a:ext uri="{FF2B5EF4-FFF2-40B4-BE49-F238E27FC236}">
                  <a16:creationId xmlns:a16="http://schemas.microsoft.com/office/drawing/2014/main" id="{9E0DEBE5-EDFE-76FE-7794-BEB9900B58E6}"/>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4" name="Group 13">
            <a:extLst>
              <a:ext uri="{FF2B5EF4-FFF2-40B4-BE49-F238E27FC236}">
                <a16:creationId xmlns:a16="http://schemas.microsoft.com/office/drawing/2014/main" id="{32DAB372-5091-62BC-A7C9-E103E775E8AE}"/>
              </a:ext>
            </a:extLst>
          </p:cNvPr>
          <p:cNvGrpSpPr/>
          <p:nvPr/>
        </p:nvGrpSpPr>
        <p:grpSpPr>
          <a:xfrm>
            <a:off x="382140" y="5104288"/>
            <a:ext cx="460247" cy="435801"/>
            <a:chOff x="626683" y="1724605"/>
            <a:chExt cx="822045" cy="778318"/>
          </a:xfrm>
        </p:grpSpPr>
        <p:sp>
          <p:nvSpPr>
            <p:cNvPr id="15" name="Oval 14">
              <a:extLst>
                <a:ext uri="{FF2B5EF4-FFF2-40B4-BE49-F238E27FC236}">
                  <a16:creationId xmlns:a16="http://schemas.microsoft.com/office/drawing/2014/main" id="{A3C08840-3258-758F-E1DE-7628E8574BBE}"/>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6" name="Picture 15">
              <a:extLst>
                <a:ext uri="{FF2B5EF4-FFF2-40B4-BE49-F238E27FC236}">
                  <a16:creationId xmlns:a16="http://schemas.microsoft.com/office/drawing/2014/main" id="{F3E77CCD-15B0-FDE3-97A4-6CCF74DDF3C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spTree>
    <p:extLst>
      <p:ext uri="{BB962C8B-B14F-4D97-AF65-F5344CB8AC3E}">
        <p14:creationId xmlns:p14="http://schemas.microsoft.com/office/powerpoint/2010/main" val="41335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Generative AI Use</a:t>
            </a:r>
            <a:br>
              <a:rPr lang="en-US"/>
            </a:br>
            <a:endParaRPr lang="en-US"/>
          </a:p>
        </p:txBody>
      </p:sp>
      <p:pic>
        <p:nvPicPr>
          <p:cNvPr id="3" name="Picture 2">
            <a:extLst>
              <a:ext uri="{FF2B5EF4-FFF2-40B4-BE49-F238E27FC236}">
                <a16:creationId xmlns:a16="http://schemas.microsoft.com/office/drawing/2014/main" id="{00718764-D13F-446E-4839-1BDE9F7D5311}"/>
              </a:ext>
            </a:extLst>
          </p:cNvPr>
          <p:cNvPicPr>
            <a:picLocks noChangeAspect="1"/>
          </p:cNvPicPr>
          <p:nvPr/>
        </p:nvPicPr>
        <p:blipFill>
          <a:blip r:embed="rId3"/>
          <a:stretch>
            <a:fillRect/>
          </a:stretch>
        </p:blipFill>
        <p:spPr>
          <a:xfrm>
            <a:off x="2821723" y="1006644"/>
            <a:ext cx="6548554" cy="5020805"/>
          </a:xfrm>
          <a:prstGeom prst="rect">
            <a:avLst/>
          </a:prstGeom>
        </p:spPr>
      </p:pic>
      <p:sp>
        <p:nvSpPr>
          <p:cNvPr id="5" name="Rectangle 4">
            <a:extLst>
              <a:ext uri="{FF2B5EF4-FFF2-40B4-BE49-F238E27FC236}">
                <a16:creationId xmlns:a16="http://schemas.microsoft.com/office/drawing/2014/main" id="{4ACFFA86-AB3D-061A-FCAC-BC07EEDB9C99}"/>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374772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Generative AI Use</a:t>
            </a:r>
            <a:br>
              <a:rPr lang="en-US"/>
            </a:br>
            <a:endParaRPr lang="en-US"/>
          </a:p>
        </p:txBody>
      </p:sp>
      <p:pic>
        <p:nvPicPr>
          <p:cNvPr id="4" name="Picture 3">
            <a:extLst>
              <a:ext uri="{FF2B5EF4-FFF2-40B4-BE49-F238E27FC236}">
                <a16:creationId xmlns:a16="http://schemas.microsoft.com/office/drawing/2014/main" id="{9ED3765B-6258-2BD8-805E-E19F14701854}"/>
              </a:ext>
            </a:extLst>
          </p:cNvPr>
          <p:cNvPicPr>
            <a:picLocks noChangeAspect="1"/>
          </p:cNvPicPr>
          <p:nvPr/>
        </p:nvPicPr>
        <p:blipFill>
          <a:blip r:embed="rId3"/>
          <a:stretch>
            <a:fillRect/>
          </a:stretch>
        </p:blipFill>
        <p:spPr>
          <a:xfrm>
            <a:off x="2251674" y="1608910"/>
            <a:ext cx="7688652" cy="4147590"/>
          </a:xfrm>
          <a:prstGeom prst="rect">
            <a:avLst/>
          </a:prstGeom>
        </p:spPr>
      </p:pic>
      <p:sp>
        <p:nvSpPr>
          <p:cNvPr id="5" name="Rectangle 4">
            <a:extLst>
              <a:ext uri="{FF2B5EF4-FFF2-40B4-BE49-F238E27FC236}">
                <a16:creationId xmlns:a16="http://schemas.microsoft.com/office/drawing/2014/main" id="{62AC824C-A202-B7B2-FB31-3B6B2732CACB}"/>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1529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Generative AI Use</a:t>
            </a:r>
            <a:br>
              <a:rPr lang="en-US"/>
            </a:br>
            <a:endParaRPr lang="en-US"/>
          </a:p>
        </p:txBody>
      </p:sp>
      <p:pic>
        <p:nvPicPr>
          <p:cNvPr id="3" name="Picture 2">
            <a:extLst>
              <a:ext uri="{FF2B5EF4-FFF2-40B4-BE49-F238E27FC236}">
                <a16:creationId xmlns:a16="http://schemas.microsoft.com/office/drawing/2014/main" id="{1ACBE8B9-5057-2C22-E3BA-C21FAFB55E6A}"/>
              </a:ext>
            </a:extLst>
          </p:cNvPr>
          <p:cNvPicPr>
            <a:picLocks noChangeAspect="1"/>
          </p:cNvPicPr>
          <p:nvPr/>
        </p:nvPicPr>
        <p:blipFill>
          <a:blip r:embed="rId3"/>
          <a:stretch>
            <a:fillRect/>
          </a:stretch>
        </p:blipFill>
        <p:spPr>
          <a:xfrm>
            <a:off x="2192872" y="1235143"/>
            <a:ext cx="7806255" cy="4570593"/>
          </a:xfrm>
          <a:prstGeom prst="rect">
            <a:avLst/>
          </a:prstGeom>
        </p:spPr>
      </p:pic>
      <p:sp>
        <p:nvSpPr>
          <p:cNvPr id="5" name="Rectangle 4">
            <a:extLst>
              <a:ext uri="{FF2B5EF4-FFF2-40B4-BE49-F238E27FC236}">
                <a16:creationId xmlns:a16="http://schemas.microsoft.com/office/drawing/2014/main" id="{372BA6D5-117E-8C0F-C1B6-3B54322FAA6E}"/>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8782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Incident Response</a:t>
            </a:r>
            <a:br>
              <a:rPr lang="en-US"/>
            </a:br>
            <a:endParaRPr lang="en-US"/>
          </a:p>
        </p:txBody>
      </p:sp>
      <p:pic>
        <p:nvPicPr>
          <p:cNvPr id="4" name="Picture 3">
            <a:extLst>
              <a:ext uri="{FF2B5EF4-FFF2-40B4-BE49-F238E27FC236}">
                <a16:creationId xmlns:a16="http://schemas.microsoft.com/office/drawing/2014/main" id="{E365DB1B-C257-889A-46E0-75CE8245CFFF}"/>
              </a:ext>
            </a:extLst>
          </p:cNvPr>
          <p:cNvPicPr>
            <a:picLocks noChangeAspect="1"/>
          </p:cNvPicPr>
          <p:nvPr/>
        </p:nvPicPr>
        <p:blipFill>
          <a:blip r:embed="rId3"/>
          <a:stretch>
            <a:fillRect/>
          </a:stretch>
        </p:blipFill>
        <p:spPr>
          <a:xfrm>
            <a:off x="3584608" y="1376255"/>
            <a:ext cx="5022783" cy="4617720"/>
          </a:xfrm>
          <a:prstGeom prst="rect">
            <a:avLst/>
          </a:prstGeom>
        </p:spPr>
      </p:pic>
      <p:sp>
        <p:nvSpPr>
          <p:cNvPr id="5" name="Rectangle 4">
            <a:extLst>
              <a:ext uri="{FF2B5EF4-FFF2-40B4-BE49-F238E27FC236}">
                <a16:creationId xmlns:a16="http://schemas.microsoft.com/office/drawing/2014/main" id="{2F7EDB18-21C0-22A2-B7B5-140AD4AA0DFB}"/>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29368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Incident Response</a:t>
            </a:r>
            <a:br>
              <a:rPr lang="en-US"/>
            </a:br>
            <a:endParaRPr lang="en-US"/>
          </a:p>
        </p:txBody>
      </p:sp>
      <p:pic>
        <p:nvPicPr>
          <p:cNvPr id="3" name="Picture 2">
            <a:extLst>
              <a:ext uri="{FF2B5EF4-FFF2-40B4-BE49-F238E27FC236}">
                <a16:creationId xmlns:a16="http://schemas.microsoft.com/office/drawing/2014/main" id="{B876290C-9F1D-2467-98A9-F1DB7464DB65}"/>
              </a:ext>
            </a:extLst>
          </p:cNvPr>
          <p:cNvPicPr>
            <a:picLocks noChangeAspect="1"/>
          </p:cNvPicPr>
          <p:nvPr/>
        </p:nvPicPr>
        <p:blipFill>
          <a:blip r:embed="rId3"/>
          <a:stretch>
            <a:fillRect/>
          </a:stretch>
        </p:blipFill>
        <p:spPr>
          <a:xfrm>
            <a:off x="3417573" y="1376255"/>
            <a:ext cx="5356853" cy="4529786"/>
          </a:xfrm>
          <a:prstGeom prst="rect">
            <a:avLst/>
          </a:prstGeom>
        </p:spPr>
      </p:pic>
      <p:sp>
        <p:nvSpPr>
          <p:cNvPr id="5" name="Rectangle 4">
            <a:extLst>
              <a:ext uri="{FF2B5EF4-FFF2-40B4-BE49-F238E27FC236}">
                <a16:creationId xmlns:a16="http://schemas.microsoft.com/office/drawing/2014/main" id="{73E9541B-0505-A7DB-16B3-1CB0B72D8E1F}"/>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5384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Incident Response</a:t>
            </a:r>
            <a:br>
              <a:rPr lang="en-US"/>
            </a:br>
            <a:endParaRPr lang="en-US"/>
          </a:p>
        </p:txBody>
      </p:sp>
      <p:pic>
        <p:nvPicPr>
          <p:cNvPr id="4" name="Picture 3">
            <a:extLst>
              <a:ext uri="{FF2B5EF4-FFF2-40B4-BE49-F238E27FC236}">
                <a16:creationId xmlns:a16="http://schemas.microsoft.com/office/drawing/2014/main" id="{2AD6BAC4-2650-4D0C-4C00-D89BDE27C313}"/>
              </a:ext>
            </a:extLst>
          </p:cNvPr>
          <p:cNvPicPr>
            <a:picLocks noChangeAspect="1"/>
          </p:cNvPicPr>
          <p:nvPr/>
        </p:nvPicPr>
        <p:blipFill>
          <a:blip r:embed="rId3"/>
          <a:stretch>
            <a:fillRect/>
          </a:stretch>
        </p:blipFill>
        <p:spPr>
          <a:xfrm>
            <a:off x="3550223" y="1129004"/>
            <a:ext cx="5091554" cy="4978128"/>
          </a:xfrm>
          <a:prstGeom prst="rect">
            <a:avLst/>
          </a:prstGeom>
        </p:spPr>
      </p:pic>
      <p:sp>
        <p:nvSpPr>
          <p:cNvPr id="5" name="Rectangle 4">
            <a:extLst>
              <a:ext uri="{FF2B5EF4-FFF2-40B4-BE49-F238E27FC236}">
                <a16:creationId xmlns:a16="http://schemas.microsoft.com/office/drawing/2014/main" id="{2635CCC3-EDA6-3C71-E96E-61196E283636}"/>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17390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637033"/>
            <a:ext cx="9443720" cy="739222"/>
          </a:xfrm>
        </p:spPr>
        <p:txBody>
          <a:bodyPr vert="horz" lIns="91440" tIns="45720" rIns="91440" bIns="45720" rtlCol="0" anchor="ctr">
            <a:normAutofit fontScale="90000"/>
          </a:bodyPr>
          <a:lstStyle/>
          <a:p>
            <a:r>
              <a:rPr lang="en-US"/>
              <a:t>Policy Example – Incident Response</a:t>
            </a:r>
            <a:br>
              <a:rPr lang="en-US"/>
            </a:br>
            <a:endParaRPr lang="en-US"/>
          </a:p>
        </p:txBody>
      </p:sp>
      <p:pic>
        <p:nvPicPr>
          <p:cNvPr id="3" name="Picture 2">
            <a:extLst>
              <a:ext uri="{FF2B5EF4-FFF2-40B4-BE49-F238E27FC236}">
                <a16:creationId xmlns:a16="http://schemas.microsoft.com/office/drawing/2014/main" id="{0B63FF05-4890-E8E6-0F54-F59F3B21F534}"/>
              </a:ext>
            </a:extLst>
          </p:cNvPr>
          <p:cNvPicPr>
            <a:picLocks noChangeAspect="1"/>
          </p:cNvPicPr>
          <p:nvPr/>
        </p:nvPicPr>
        <p:blipFill>
          <a:blip r:embed="rId3"/>
          <a:stretch>
            <a:fillRect/>
          </a:stretch>
        </p:blipFill>
        <p:spPr>
          <a:xfrm>
            <a:off x="3210295" y="1194318"/>
            <a:ext cx="5771410" cy="4838516"/>
          </a:xfrm>
          <a:prstGeom prst="rect">
            <a:avLst/>
          </a:prstGeom>
        </p:spPr>
      </p:pic>
      <p:sp>
        <p:nvSpPr>
          <p:cNvPr id="5" name="Rectangle 4">
            <a:extLst>
              <a:ext uri="{FF2B5EF4-FFF2-40B4-BE49-F238E27FC236}">
                <a16:creationId xmlns:a16="http://schemas.microsoft.com/office/drawing/2014/main" id="{69AF7C83-9FC9-A410-5061-1D87D1D21398}"/>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35648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59004B-0051-4022-BD77-7E76FBD209A2}"/>
              </a:ext>
            </a:extLst>
          </p:cNvPr>
          <p:cNvSpPr txBox="1">
            <a:spLocks/>
          </p:cNvSpPr>
          <p:nvPr/>
        </p:nvSpPr>
        <p:spPr>
          <a:xfrm>
            <a:off x="6746626" y="1709313"/>
            <a:ext cx="5373527" cy="26387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fontAlgn="auto">
              <a:spcAft>
                <a:spcPts val="0"/>
              </a:spcAft>
            </a:pPr>
            <a:endParaRPr lang="en-US" sz="4800" b="1">
              <a:solidFill>
                <a:schemeClr val="bg1"/>
              </a:solidFill>
              <a:latin typeface="+mj-lt"/>
              <a:ea typeface="+mj-ea"/>
            </a:endParaRPr>
          </a:p>
        </p:txBody>
      </p:sp>
      <p:sp>
        <p:nvSpPr>
          <p:cNvPr id="8" name="Text Placeholder 7">
            <a:extLst>
              <a:ext uri="{FF2B5EF4-FFF2-40B4-BE49-F238E27FC236}">
                <a16:creationId xmlns:a16="http://schemas.microsoft.com/office/drawing/2014/main" id="{20E69157-6C2C-7842-B038-18775CFB70BD}"/>
              </a:ext>
            </a:extLst>
          </p:cNvPr>
          <p:cNvSpPr>
            <a:spLocks noGrp="1"/>
          </p:cNvSpPr>
          <p:nvPr>
            <p:ph type="body" sz="quarter" idx="10"/>
          </p:nvPr>
        </p:nvSpPr>
        <p:spPr/>
        <p:txBody>
          <a:bodyPr/>
          <a:lstStyle/>
          <a:p>
            <a:br>
              <a:rPr lang="en-US" dirty="0"/>
            </a:br>
            <a:r>
              <a:rPr lang="en-US" sz="5400" b="1" dirty="0"/>
              <a:t>Thank You</a:t>
            </a:r>
          </a:p>
          <a:p>
            <a:endParaRPr lang="en-US" dirty="0"/>
          </a:p>
        </p:txBody>
      </p:sp>
      <p:sp>
        <p:nvSpPr>
          <p:cNvPr id="15" name="Text Placeholder 14">
            <a:extLst>
              <a:ext uri="{FF2B5EF4-FFF2-40B4-BE49-F238E27FC236}">
                <a16:creationId xmlns:a16="http://schemas.microsoft.com/office/drawing/2014/main" id="{5438F7AD-F44F-6040-A187-4DD1BAC2EC02}"/>
              </a:ext>
            </a:extLst>
          </p:cNvPr>
          <p:cNvSpPr>
            <a:spLocks noGrp="1"/>
          </p:cNvSpPr>
          <p:nvPr>
            <p:ph type="body" sz="quarter" idx="11"/>
          </p:nvPr>
        </p:nvSpPr>
        <p:spPr>
          <a:xfrm>
            <a:off x="5318760" y="2359568"/>
            <a:ext cx="6049107" cy="307777"/>
          </a:xfrm>
        </p:spPr>
        <p:txBody>
          <a:bodyPr/>
          <a:lstStyle/>
          <a:p>
            <a:r>
              <a:rPr lang="en-US" b="1" dirty="0"/>
              <a:t>John DiMaggio</a:t>
            </a:r>
            <a:br>
              <a:rPr lang="en-US" b="1" dirty="0"/>
            </a:br>
            <a:r>
              <a:rPr lang="en-US" b="1" dirty="0"/>
              <a:t>CEO, Blue Orange Compli</a:t>
            </a:r>
            <a:r>
              <a:rPr lang="en-US" b="1" dirty="0">
                <a:solidFill>
                  <a:srgbClr val="FF8B3E"/>
                </a:solidFill>
              </a:rPr>
              <a:t>ance</a:t>
            </a:r>
            <a:br>
              <a:rPr lang="en-US" dirty="0">
                <a:solidFill>
                  <a:srgbClr val="FF8B3E"/>
                </a:solidFill>
              </a:rPr>
            </a:br>
            <a:br>
              <a:rPr lang="en-US" dirty="0">
                <a:solidFill>
                  <a:srgbClr val="FF8B3E"/>
                </a:solidFill>
              </a:rPr>
            </a:br>
            <a:r>
              <a:rPr lang="en-US" dirty="0">
                <a:solidFill>
                  <a:srgbClr val="FF8B3E"/>
                </a:solidFill>
              </a:rPr>
              <a:t>john.dimaggio@blueorangecompliance.com</a:t>
            </a:r>
            <a:br>
              <a:rPr lang="en-US" dirty="0"/>
            </a:br>
            <a:br>
              <a:rPr lang="en-US" dirty="0"/>
            </a:br>
            <a:r>
              <a:rPr lang="en-US" dirty="0"/>
              <a:t>2500 Farmers Drive Columbus, OH 43245</a:t>
            </a:r>
            <a:br>
              <a:rPr lang="en-US" dirty="0"/>
            </a:br>
            <a:br>
              <a:rPr lang="en-US" dirty="0"/>
            </a:br>
            <a:r>
              <a:rPr lang="en-US" dirty="0"/>
              <a:t>614.567.4109</a:t>
            </a:r>
            <a:br>
              <a:rPr lang="en-US" dirty="0"/>
            </a:br>
            <a:endParaRPr lang="en-US" dirty="0"/>
          </a:p>
        </p:txBody>
      </p:sp>
    </p:spTree>
    <p:extLst>
      <p:ext uri="{BB962C8B-B14F-4D97-AF65-F5344CB8AC3E}">
        <p14:creationId xmlns:p14="http://schemas.microsoft.com/office/powerpoint/2010/main" val="264424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159-4058-3C42-B62F-D66A8A1471D1}"/>
              </a:ext>
            </a:extLst>
          </p:cNvPr>
          <p:cNvSpPr>
            <a:spLocks noGrp="1"/>
          </p:cNvSpPr>
          <p:nvPr>
            <p:ph type="title"/>
          </p:nvPr>
        </p:nvSpPr>
        <p:spPr>
          <a:xfrm>
            <a:off x="381000" y="335281"/>
            <a:ext cx="9443720" cy="739222"/>
          </a:xfrm>
        </p:spPr>
        <p:txBody>
          <a:bodyPr vert="horz" lIns="91440" tIns="45720" rIns="91440" bIns="45720" rtlCol="0" anchor="ctr">
            <a:normAutofit fontScale="90000"/>
          </a:bodyPr>
          <a:lstStyle/>
          <a:p>
            <a:r>
              <a:rPr lang="en-US"/>
              <a:t>Why is HealthCare a Target?</a:t>
            </a:r>
            <a:br>
              <a:rPr lang="en-US"/>
            </a:br>
            <a:endParaRPr lang="en-US"/>
          </a:p>
        </p:txBody>
      </p:sp>
      <p:grpSp>
        <p:nvGrpSpPr>
          <p:cNvPr id="32" name="Group 31">
            <a:extLst>
              <a:ext uri="{FF2B5EF4-FFF2-40B4-BE49-F238E27FC236}">
                <a16:creationId xmlns:a16="http://schemas.microsoft.com/office/drawing/2014/main" id="{FEB0003E-52F4-53CA-289C-E30A185D5BC4}"/>
              </a:ext>
            </a:extLst>
          </p:cNvPr>
          <p:cNvGrpSpPr/>
          <p:nvPr/>
        </p:nvGrpSpPr>
        <p:grpSpPr>
          <a:xfrm>
            <a:off x="381000" y="1483858"/>
            <a:ext cx="713489" cy="4302426"/>
            <a:chOff x="585691" y="1749034"/>
            <a:chExt cx="713489" cy="4302426"/>
          </a:xfrm>
        </p:grpSpPr>
        <p:grpSp>
          <p:nvGrpSpPr>
            <p:cNvPr id="3" name="Group 2">
              <a:extLst>
                <a:ext uri="{FF2B5EF4-FFF2-40B4-BE49-F238E27FC236}">
                  <a16:creationId xmlns:a16="http://schemas.microsoft.com/office/drawing/2014/main" id="{9FCF78EB-E3D5-F4A3-3075-0CA5EF53A368}"/>
                </a:ext>
              </a:extLst>
            </p:cNvPr>
            <p:cNvGrpSpPr/>
            <p:nvPr/>
          </p:nvGrpSpPr>
          <p:grpSpPr>
            <a:xfrm>
              <a:off x="585691" y="1749034"/>
              <a:ext cx="713489" cy="633874"/>
              <a:chOff x="626683" y="1724605"/>
              <a:chExt cx="822045" cy="778318"/>
            </a:xfrm>
          </p:grpSpPr>
          <p:sp>
            <p:nvSpPr>
              <p:cNvPr id="4" name="Oval 3">
                <a:extLst>
                  <a:ext uri="{FF2B5EF4-FFF2-40B4-BE49-F238E27FC236}">
                    <a16:creationId xmlns:a16="http://schemas.microsoft.com/office/drawing/2014/main" id="{6ED75C95-1ADA-64E0-69D9-5602B5C59349}"/>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5" name="Picture 4">
                <a:extLst>
                  <a:ext uri="{FF2B5EF4-FFF2-40B4-BE49-F238E27FC236}">
                    <a16:creationId xmlns:a16="http://schemas.microsoft.com/office/drawing/2014/main" id="{5BC0E0C7-CEFC-58AE-EA4E-5BB2AC227D07}"/>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6" name="Group 5">
              <a:extLst>
                <a:ext uri="{FF2B5EF4-FFF2-40B4-BE49-F238E27FC236}">
                  <a16:creationId xmlns:a16="http://schemas.microsoft.com/office/drawing/2014/main" id="{2D577200-0DC2-FA29-5A50-56C1CF0E90DB}"/>
                </a:ext>
              </a:extLst>
            </p:cNvPr>
            <p:cNvGrpSpPr/>
            <p:nvPr/>
          </p:nvGrpSpPr>
          <p:grpSpPr>
            <a:xfrm>
              <a:off x="585691" y="2663704"/>
              <a:ext cx="713489" cy="633874"/>
              <a:chOff x="626683" y="1724605"/>
              <a:chExt cx="822045" cy="778318"/>
            </a:xfrm>
          </p:grpSpPr>
          <p:sp>
            <p:nvSpPr>
              <p:cNvPr id="7" name="Oval 6">
                <a:extLst>
                  <a:ext uri="{FF2B5EF4-FFF2-40B4-BE49-F238E27FC236}">
                    <a16:creationId xmlns:a16="http://schemas.microsoft.com/office/drawing/2014/main" id="{9C15F88B-83D0-0FAD-1102-CE6F04B32244}"/>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8" name="Picture 7">
                <a:extLst>
                  <a:ext uri="{FF2B5EF4-FFF2-40B4-BE49-F238E27FC236}">
                    <a16:creationId xmlns:a16="http://schemas.microsoft.com/office/drawing/2014/main" id="{00C91991-98E0-0536-CE2B-DF196FA2319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9" name="Group 8">
              <a:extLst>
                <a:ext uri="{FF2B5EF4-FFF2-40B4-BE49-F238E27FC236}">
                  <a16:creationId xmlns:a16="http://schemas.microsoft.com/office/drawing/2014/main" id="{A4C60375-5553-BFF2-F203-9B8B7979D482}"/>
                </a:ext>
              </a:extLst>
            </p:cNvPr>
            <p:cNvGrpSpPr/>
            <p:nvPr/>
          </p:nvGrpSpPr>
          <p:grpSpPr>
            <a:xfrm>
              <a:off x="585691" y="3583310"/>
              <a:ext cx="713489" cy="633874"/>
              <a:chOff x="626683" y="1724605"/>
              <a:chExt cx="822045" cy="778318"/>
            </a:xfrm>
          </p:grpSpPr>
          <p:sp>
            <p:nvSpPr>
              <p:cNvPr id="10" name="Oval 9">
                <a:extLst>
                  <a:ext uri="{FF2B5EF4-FFF2-40B4-BE49-F238E27FC236}">
                    <a16:creationId xmlns:a16="http://schemas.microsoft.com/office/drawing/2014/main" id="{E8AA1167-CB6B-BBDE-7008-92F9EAD7F6E7}"/>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1" name="Picture 10">
                <a:extLst>
                  <a:ext uri="{FF2B5EF4-FFF2-40B4-BE49-F238E27FC236}">
                    <a16:creationId xmlns:a16="http://schemas.microsoft.com/office/drawing/2014/main" id="{73992333-CE7D-5240-035D-37CCF77BB6AA}"/>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2" name="Group 11">
              <a:extLst>
                <a:ext uri="{FF2B5EF4-FFF2-40B4-BE49-F238E27FC236}">
                  <a16:creationId xmlns:a16="http://schemas.microsoft.com/office/drawing/2014/main" id="{925D13ED-00FC-12F6-329C-0387AB3093F4}"/>
                </a:ext>
              </a:extLst>
            </p:cNvPr>
            <p:cNvGrpSpPr/>
            <p:nvPr/>
          </p:nvGrpSpPr>
          <p:grpSpPr>
            <a:xfrm>
              <a:off x="585691" y="4502916"/>
              <a:ext cx="713489" cy="633874"/>
              <a:chOff x="626683" y="1724605"/>
              <a:chExt cx="822045" cy="778318"/>
            </a:xfrm>
          </p:grpSpPr>
          <p:sp>
            <p:nvSpPr>
              <p:cNvPr id="13" name="Oval 12">
                <a:extLst>
                  <a:ext uri="{FF2B5EF4-FFF2-40B4-BE49-F238E27FC236}">
                    <a16:creationId xmlns:a16="http://schemas.microsoft.com/office/drawing/2014/main" id="{EEEE2C1F-DB97-D055-9EF7-70EEBD95EA1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14" name="Picture 13">
                <a:extLst>
                  <a:ext uri="{FF2B5EF4-FFF2-40B4-BE49-F238E27FC236}">
                    <a16:creationId xmlns:a16="http://schemas.microsoft.com/office/drawing/2014/main" id="{52F001A8-4601-044A-E8C5-ACE8C62AAD2D}"/>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nvGrpSpPr>
            <p:cNvPr id="15" name="Group 14">
              <a:extLst>
                <a:ext uri="{FF2B5EF4-FFF2-40B4-BE49-F238E27FC236}">
                  <a16:creationId xmlns:a16="http://schemas.microsoft.com/office/drawing/2014/main" id="{AA925DD2-B50A-0333-8754-6CC4EBFF1BD2}"/>
                </a:ext>
              </a:extLst>
            </p:cNvPr>
            <p:cNvGrpSpPr/>
            <p:nvPr/>
          </p:nvGrpSpPr>
          <p:grpSpPr>
            <a:xfrm>
              <a:off x="585691" y="5417586"/>
              <a:ext cx="713489" cy="633874"/>
              <a:chOff x="626683" y="1724605"/>
              <a:chExt cx="822045" cy="778318"/>
            </a:xfrm>
          </p:grpSpPr>
          <p:sp>
            <p:nvSpPr>
              <p:cNvPr id="30" name="Oval 29">
                <a:extLst>
                  <a:ext uri="{FF2B5EF4-FFF2-40B4-BE49-F238E27FC236}">
                    <a16:creationId xmlns:a16="http://schemas.microsoft.com/office/drawing/2014/main" id="{C56E7604-A2CF-432E-0837-A2F040A77E7D}"/>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31" name="Picture 30">
                <a:extLst>
                  <a:ext uri="{FF2B5EF4-FFF2-40B4-BE49-F238E27FC236}">
                    <a16:creationId xmlns:a16="http://schemas.microsoft.com/office/drawing/2014/main" id="{EB143B81-8F69-5A9F-93B2-4A0A8C922834}"/>
                  </a:ext>
                </a:extLst>
              </p:cNvPr>
              <p:cNvPicPr>
                <a:picLocks noChangeAspect="1"/>
              </p:cNvPicPr>
              <p:nvPr/>
            </p:nvPicPr>
            <p:blipFill rotWithShape="1">
              <a:blip r:embed="rId3">
                <a:biLevel thresh="25000"/>
                <a:alphaModFix amt="15000"/>
              </a:blip>
              <a:srcRect l="32094" t="19615" r="50467" b="27780"/>
              <a:stretch/>
            </p:blipFill>
            <p:spPr>
              <a:xfrm>
                <a:off x="626683" y="1724605"/>
                <a:ext cx="822045" cy="778318"/>
              </a:xfrm>
              <a:prstGeom prst="rect">
                <a:avLst/>
              </a:prstGeom>
            </p:spPr>
          </p:pic>
        </p:grpSp>
      </p:grpSp>
      <p:sp>
        <p:nvSpPr>
          <p:cNvPr id="33" name="TextBox 32">
            <a:extLst>
              <a:ext uri="{FF2B5EF4-FFF2-40B4-BE49-F238E27FC236}">
                <a16:creationId xmlns:a16="http://schemas.microsoft.com/office/drawing/2014/main" id="{A7F2F210-3A4B-BAF5-6B20-2BE1C73F7750}"/>
              </a:ext>
            </a:extLst>
          </p:cNvPr>
          <p:cNvSpPr txBox="1"/>
          <p:nvPr/>
        </p:nvSpPr>
        <p:spPr>
          <a:xfrm>
            <a:off x="1207007" y="1623766"/>
            <a:ext cx="3158493" cy="369332"/>
          </a:xfrm>
          <a:prstGeom prst="rect">
            <a:avLst/>
          </a:prstGeom>
          <a:noFill/>
        </p:spPr>
        <p:txBody>
          <a:bodyPr wrap="none" rtlCol="0">
            <a:spAutoFit/>
          </a:bodyPr>
          <a:lstStyle/>
          <a:p>
            <a:r>
              <a:rPr lang="en-US"/>
              <a:t>Relatively Weak Defenses</a:t>
            </a:r>
          </a:p>
        </p:txBody>
      </p:sp>
      <p:sp>
        <p:nvSpPr>
          <p:cNvPr id="34" name="TextBox 33">
            <a:extLst>
              <a:ext uri="{FF2B5EF4-FFF2-40B4-BE49-F238E27FC236}">
                <a16:creationId xmlns:a16="http://schemas.microsoft.com/office/drawing/2014/main" id="{5183A569-06DC-F334-B45E-4484A54B90F7}"/>
              </a:ext>
            </a:extLst>
          </p:cNvPr>
          <p:cNvSpPr txBox="1"/>
          <p:nvPr/>
        </p:nvSpPr>
        <p:spPr>
          <a:xfrm>
            <a:off x="1207008" y="2527087"/>
            <a:ext cx="1789208" cy="369332"/>
          </a:xfrm>
          <a:prstGeom prst="rect">
            <a:avLst/>
          </a:prstGeom>
          <a:noFill/>
        </p:spPr>
        <p:txBody>
          <a:bodyPr wrap="none" rtlCol="0">
            <a:spAutoFit/>
          </a:bodyPr>
          <a:lstStyle/>
          <a:p>
            <a:r>
              <a:rPr lang="en-US"/>
              <a:t>Valuable Data</a:t>
            </a:r>
          </a:p>
        </p:txBody>
      </p:sp>
      <p:sp>
        <p:nvSpPr>
          <p:cNvPr id="35" name="TextBox 34">
            <a:extLst>
              <a:ext uri="{FF2B5EF4-FFF2-40B4-BE49-F238E27FC236}">
                <a16:creationId xmlns:a16="http://schemas.microsoft.com/office/drawing/2014/main" id="{8423A11B-BC91-B1EC-7BC7-44E1103F52D2}"/>
              </a:ext>
            </a:extLst>
          </p:cNvPr>
          <p:cNvSpPr txBox="1"/>
          <p:nvPr/>
        </p:nvSpPr>
        <p:spPr>
          <a:xfrm>
            <a:off x="1139663" y="3425324"/>
            <a:ext cx="2554674" cy="369332"/>
          </a:xfrm>
          <a:prstGeom prst="rect">
            <a:avLst/>
          </a:prstGeom>
          <a:noFill/>
        </p:spPr>
        <p:txBody>
          <a:bodyPr wrap="none" rtlCol="0">
            <a:spAutoFit/>
          </a:bodyPr>
          <a:lstStyle/>
          <a:p>
            <a:r>
              <a:rPr lang="en-US"/>
              <a:t>Operational Urgency</a:t>
            </a:r>
          </a:p>
        </p:txBody>
      </p:sp>
      <p:sp>
        <p:nvSpPr>
          <p:cNvPr id="36" name="TextBox 35">
            <a:extLst>
              <a:ext uri="{FF2B5EF4-FFF2-40B4-BE49-F238E27FC236}">
                <a16:creationId xmlns:a16="http://schemas.microsoft.com/office/drawing/2014/main" id="{492E11B3-4C5E-A24B-EE72-39B1304F7338}"/>
              </a:ext>
            </a:extLst>
          </p:cNvPr>
          <p:cNvSpPr txBox="1"/>
          <p:nvPr/>
        </p:nvSpPr>
        <p:spPr>
          <a:xfrm>
            <a:off x="1207008" y="4370011"/>
            <a:ext cx="4104009" cy="369332"/>
          </a:xfrm>
          <a:prstGeom prst="rect">
            <a:avLst/>
          </a:prstGeom>
          <a:noFill/>
        </p:spPr>
        <p:txBody>
          <a:bodyPr wrap="none" rtlCol="0">
            <a:spAutoFit/>
          </a:bodyPr>
          <a:lstStyle/>
          <a:p>
            <a:r>
              <a:rPr lang="en-US"/>
              <a:t>Numerous Interfaces and Sharing</a:t>
            </a:r>
          </a:p>
        </p:txBody>
      </p:sp>
      <p:sp>
        <p:nvSpPr>
          <p:cNvPr id="37" name="TextBox 36">
            <a:extLst>
              <a:ext uri="{FF2B5EF4-FFF2-40B4-BE49-F238E27FC236}">
                <a16:creationId xmlns:a16="http://schemas.microsoft.com/office/drawing/2014/main" id="{8D0BD7ED-C642-4278-071C-EEF600F489E1}"/>
              </a:ext>
            </a:extLst>
          </p:cNvPr>
          <p:cNvSpPr txBox="1"/>
          <p:nvPr/>
        </p:nvSpPr>
        <p:spPr>
          <a:xfrm>
            <a:off x="1207007" y="5314698"/>
            <a:ext cx="5292924" cy="369332"/>
          </a:xfrm>
          <a:prstGeom prst="rect">
            <a:avLst/>
          </a:prstGeom>
          <a:noFill/>
        </p:spPr>
        <p:txBody>
          <a:bodyPr wrap="none" rtlCol="0">
            <a:spAutoFit/>
          </a:bodyPr>
          <a:lstStyle/>
          <a:p>
            <a:r>
              <a:rPr lang="en-US"/>
              <a:t>Everyone is a Target and No One is a Target</a:t>
            </a:r>
          </a:p>
        </p:txBody>
      </p:sp>
      <p:pic>
        <p:nvPicPr>
          <p:cNvPr id="39" name="Graphic 38" descr="Bullseye with solid fill">
            <a:extLst>
              <a:ext uri="{FF2B5EF4-FFF2-40B4-BE49-F238E27FC236}">
                <a16:creationId xmlns:a16="http://schemas.microsoft.com/office/drawing/2014/main" id="{FDBB0580-224A-231E-D4AC-13034CBFEE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7015" y="1483858"/>
            <a:ext cx="3539017" cy="3539017"/>
          </a:xfrm>
          <a:prstGeom prst="rect">
            <a:avLst/>
          </a:prstGeom>
        </p:spPr>
      </p:pic>
      <p:sp>
        <p:nvSpPr>
          <p:cNvPr id="40" name="Rectangle 39">
            <a:extLst>
              <a:ext uri="{FF2B5EF4-FFF2-40B4-BE49-F238E27FC236}">
                <a16:creationId xmlns:a16="http://schemas.microsoft.com/office/drawing/2014/main" id="{DFA20363-74A8-02F8-6CF8-30F436D66B2C}"/>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spTree>
    <p:extLst>
      <p:ext uri="{BB962C8B-B14F-4D97-AF65-F5344CB8AC3E}">
        <p14:creationId xmlns:p14="http://schemas.microsoft.com/office/powerpoint/2010/main" val="39701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59004B-0051-4022-BD77-7E76FBD209A2}"/>
              </a:ext>
            </a:extLst>
          </p:cNvPr>
          <p:cNvSpPr txBox="1">
            <a:spLocks/>
          </p:cNvSpPr>
          <p:nvPr/>
        </p:nvSpPr>
        <p:spPr>
          <a:xfrm>
            <a:off x="6746626" y="1709313"/>
            <a:ext cx="5373527" cy="26387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fontAlgn="auto">
              <a:spcAft>
                <a:spcPts val="0"/>
              </a:spcAft>
            </a:pPr>
            <a:endParaRPr lang="en-US" sz="4800" b="1">
              <a:solidFill>
                <a:schemeClr val="bg1"/>
              </a:solidFill>
              <a:latin typeface="+mj-lt"/>
              <a:ea typeface="+mj-ea"/>
            </a:endParaRPr>
          </a:p>
        </p:txBody>
      </p:sp>
      <p:sp>
        <p:nvSpPr>
          <p:cNvPr id="8" name="Text Placeholder 7">
            <a:extLst>
              <a:ext uri="{FF2B5EF4-FFF2-40B4-BE49-F238E27FC236}">
                <a16:creationId xmlns:a16="http://schemas.microsoft.com/office/drawing/2014/main" id="{20E69157-6C2C-7842-B038-18775CFB70BD}"/>
              </a:ext>
            </a:extLst>
          </p:cNvPr>
          <p:cNvSpPr>
            <a:spLocks noGrp="1"/>
          </p:cNvSpPr>
          <p:nvPr>
            <p:ph type="body" sz="quarter" idx="4294967295"/>
          </p:nvPr>
        </p:nvSpPr>
        <p:spPr>
          <a:xfrm>
            <a:off x="515938" y="276667"/>
            <a:ext cx="4360862" cy="1008062"/>
          </a:xfrm>
          <a:solidFill>
            <a:schemeClr val="bg1"/>
          </a:solidFill>
        </p:spPr>
        <p:txBody>
          <a:bodyPr/>
          <a:lstStyle/>
          <a:p>
            <a:pPr algn="ctr"/>
            <a:r>
              <a:rPr lang="en-US" sz="5400" b="1" dirty="0"/>
              <a:t>Why Now?</a:t>
            </a:r>
            <a:endParaRPr lang="en-US" dirty="0"/>
          </a:p>
        </p:txBody>
      </p:sp>
      <p:pic>
        <p:nvPicPr>
          <p:cNvPr id="5" name="Content Placeholder 4">
            <a:extLst>
              <a:ext uri="{FF2B5EF4-FFF2-40B4-BE49-F238E27FC236}">
                <a16:creationId xmlns:a16="http://schemas.microsoft.com/office/drawing/2014/main" id="{7CB1ABBC-84C4-CD8E-862A-8E732BD98CEB}"/>
              </a:ext>
            </a:extLst>
          </p:cNvPr>
          <p:cNvPicPr>
            <a:picLocks noChangeAspect="1"/>
          </p:cNvPicPr>
          <p:nvPr/>
        </p:nvPicPr>
        <p:blipFill>
          <a:blip r:embed="rId2"/>
          <a:stretch>
            <a:fillRect/>
          </a:stretch>
        </p:blipFill>
        <p:spPr>
          <a:xfrm>
            <a:off x="634280" y="1284729"/>
            <a:ext cx="2569921" cy="2670048"/>
          </a:xfrm>
          <a:prstGeom prst="rect">
            <a:avLst/>
          </a:prstGeom>
        </p:spPr>
      </p:pic>
      <p:pic>
        <p:nvPicPr>
          <p:cNvPr id="6" name="Picture 5">
            <a:extLst>
              <a:ext uri="{FF2B5EF4-FFF2-40B4-BE49-F238E27FC236}">
                <a16:creationId xmlns:a16="http://schemas.microsoft.com/office/drawing/2014/main" id="{0D5FA050-4259-28F6-77D2-8042FD3ADD5B}"/>
              </a:ext>
            </a:extLst>
          </p:cNvPr>
          <p:cNvPicPr>
            <a:picLocks noChangeAspect="1"/>
          </p:cNvPicPr>
          <p:nvPr/>
        </p:nvPicPr>
        <p:blipFill>
          <a:blip r:embed="rId3"/>
          <a:stretch>
            <a:fillRect/>
          </a:stretch>
        </p:blipFill>
        <p:spPr>
          <a:xfrm>
            <a:off x="3322543" y="1482552"/>
            <a:ext cx="3236976" cy="2120218"/>
          </a:xfrm>
          <a:prstGeom prst="rect">
            <a:avLst/>
          </a:prstGeom>
        </p:spPr>
      </p:pic>
      <p:pic>
        <p:nvPicPr>
          <p:cNvPr id="7" name="Picture 6">
            <a:extLst>
              <a:ext uri="{FF2B5EF4-FFF2-40B4-BE49-F238E27FC236}">
                <a16:creationId xmlns:a16="http://schemas.microsoft.com/office/drawing/2014/main" id="{FD3C8691-5232-DE8D-99C0-0B08AF81A4D6}"/>
              </a:ext>
            </a:extLst>
          </p:cNvPr>
          <p:cNvPicPr>
            <a:picLocks noChangeAspect="1"/>
          </p:cNvPicPr>
          <p:nvPr/>
        </p:nvPicPr>
        <p:blipFill>
          <a:blip r:embed="rId4"/>
          <a:stretch>
            <a:fillRect/>
          </a:stretch>
        </p:blipFill>
        <p:spPr>
          <a:xfrm>
            <a:off x="301658" y="4557320"/>
            <a:ext cx="4657637" cy="1665104"/>
          </a:xfrm>
          <a:prstGeom prst="rect">
            <a:avLst/>
          </a:prstGeom>
          <a:ln>
            <a:solidFill>
              <a:schemeClr val="accent1"/>
            </a:solidFill>
          </a:ln>
        </p:spPr>
      </p:pic>
      <p:pic>
        <p:nvPicPr>
          <p:cNvPr id="9" name="Picture 8">
            <a:extLst>
              <a:ext uri="{FF2B5EF4-FFF2-40B4-BE49-F238E27FC236}">
                <a16:creationId xmlns:a16="http://schemas.microsoft.com/office/drawing/2014/main" id="{453C4430-BC31-BBB6-653C-E71B73111C96}"/>
              </a:ext>
            </a:extLst>
          </p:cNvPr>
          <p:cNvPicPr>
            <a:picLocks noChangeAspect="1"/>
          </p:cNvPicPr>
          <p:nvPr/>
        </p:nvPicPr>
        <p:blipFill>
          <a:blip r:embed="rId5"/>
          <a:stretch>
            <a:fillRect/>
          </a:stretch>
        </p:blipFill>
        <p:spPr>
          <a:xfrm>
            <a:off x="6572475" y="351163"/>
            <a:ext cx="4493832" cy="1348150"/>
          </a:xfrm>
          <a:prstGeom prst="rect">
            <a:avLst/>
          </a:prstGeom>
          <a:ln>
            <a:solidFill>
              <a:schemeClr val="accent1"/>
            </a:solidFill>
          </a:ln>
        </p:spPr>
      </p:pic>
      <p:sp>
        <p:nvSpPr>
          <p:cNvPr id="10" name="TextBox 9">
            <a:extLst>
              <a:ext uri="{FF2B5EF4-FFF2-40B4-BE49-F238E27FC236}">
                <a16:creationId xmlns:a16="http://schemas.microsoft.com/office/drawing/2014/main" id="{18DE12C5-511E-7910-305A-FE715F9A8DF5}"/>
              </a:ext>
            </a:extLst>
          </p:cNvPr>
          <p:cNvSpPr txBox="1"/>
          <p:nvPr/>
        </p:nvSpPr>
        <p:spPr>
          <a:xfrm>
            <a:off x="301658" y="3922536"/>
            <a:ext cx="3882761" cy="338554"/>
          </a:xfrm>
          <a:prstGeom prst="rect">
            <a:avLst/>
          </a:prstGeom>
          <a:noFill/>
        </p:spPr>
        <p:txBody>
          <a:bodyPr wrap="square" rtlCol="0">
            <a:spAutoFit/>
          </a:bodyPr>
          <a:lstStyle/>
          <a:p>
            <a:r>
              <a:rPr lang="en-US" sz="800" dirty="0">
                <a:solidFill>
                  <a:schemeClr val="tx1">
                    <a:lumMod val="65000"/>
                    <a:lumOff val="35000"/>
                  </a:schemeClr>
                </a:solidFill>
              </a:rPr>
              <a:t>Source: https://healthitsecurity.com/news/4.2m-individuals-impacted-by-healthcare-data-breach-at-independent-living-systems </a:t>
            </a:r>
          </a:p>
        </p:txBody>
      </p:sp>
      <p:sp>
        <p:nvSpPr>
          <p:cNvPr id="11" name="Rectangle 10">
            <a:extLst>
              <a:ext uri="{FF2B5EF4-FFF2-40B4-BE49-F238E27FC236}">
                <a16:creationId xmlns:a16="http://schemas.microsoft.com/office/drawing/2014/main" id="{7297F103-C020-7DA5-EBBE-8B21B4609B0B}"/>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pic>
        <p:nvPicPr>
          <p:cNvPr id="4" name="Picture 3">
            <a:extLst>
              <a:ext uri="{FF2B5EF4-FFF2-40B4-BE49-F238E27FC236}">
                <a16:creationId xmlns:a16="http://schemas.microsoft.com/office/drawing/2014/main" id="{9928296E-7B27-0FC3-954C-02E5080930D3}"/>
              </a:ext>
            </a:extLst>
          </p:cNvPr>
          <p:cNvPicPr>
            <a:picLocks noChangeAspect="1"/>
          </p:cNvPicPr>
          <p:nvPr/>
        </p:nvPicPr>
        <p:blipFill>
          <a:blip r:embed="rId6"/>
          <a:stretch>
            <a:fillRect/>
          </a:stretch>
        </p:blipFill>
        <p:spPr>
          <a:xfrm>
            <a:off x="6990862" y="2198229"/>
            <a:ext cx="3657057" cy="3787168"/>
          </a:xfrm>
          <a:prstGeom prst="rect">
            <a:avLst/>
          </a:prstGeom>
          <a:ln>
            <a:solidFill>
              <a:schemeClr val="accent1">
                <a:shade val="15000"/>
              </a:schemeClr>
            </a:solidFill>
          </a:ln>
        </p:spPr>
      </p:pic>
    </p:spTree>
    <p:extLst>
      <p:ext uri="{BB962C8B-B14F-4D97-AF65-F5344CB8AC3E}">
        <p14:creationId xmlns:p14="http://schemas.microsoft.com/office/powerpoint/2010/main" val="383825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4" descr="A close-up of a document&#10;&#10;Description automatically generated">
            <a:extLst>
              <a:ext uri="{FF2B5EF4-FFF2-40B4-BE49-F238E27FC236}">
                <a16:creationId xmlns:a16="http://schemas.microsoft.com/office/drawing/2014/main" id="{0102F9F3-0471-587D-0535-85285A96DABA}"/>
              </a:ext>
            </a:extLst>
          </p:cNvPr>
          <p:cNvPicPr>
            <a:picLocks noChangeAspect="1"/>
          </p:cNvPicPr>
          <p:nvPr/>
        </p:nvPicPr>
        <p:blipFill>
          <a:blip r:embed="rId3"/>
          <a:stretch>
            <a:fillRect/>
          </a:stretch>
        </p:blipFill>
        <p:spPr>
          <a:xfrm>
            <a:off x="3499789" y="309617"/>
            <a:ext cx="4879852" cy="3379298"/>
          </a:xfrm>
          <a:prstGeom prst="rect">
            <a:avLst/>
          </a:prstGeom>
        </p:spPr>
      </p:pic>
      <p:sp>
        <p:nvSpPr>
          <p:cNvPr id="27" name="Rectangle 26">
            <a:extLst>
              <a:ext uri="{FF2B5EF4-FFF2-40B4-BE49-F238E27FC236}">
                <a16:creationId xmlns:a16="http://schemas.microsoft.com/office/drawing/2014/main" id="{A74B459A-D6B4-2E41-0AB7-93F4836D15FB}"/>
              </a:ext>
            </a:extLst>
          </p:cNvPr>
          <p:cNvSpPr/>
          <p:nvPr/>
        </p:nvSpPr>
        <p:spPr>
          <a:xfrm>
            <a:off x="0" y="0"/>
            <a:ext cx="2013557" cy="6858000"/>
          </a:xfrm>
          <a:prstGeom prst="rect">
            <a:avLst/>
          </a:prstGeom>
          <a:solidFill>
            <a:srgbClr val="1D426A"/>
          </a:solidFill>
          <a:ln>
            <a:solidFill>
              <a:srgbClr val="2758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987ACC7-3993-0C5A-98BC-D8BD8FC82033}"/>
              </a:ext>
            </a:extLst>
          </p:cNvPr>
          <p:cNvGrpSpPr/>
          <p:nvPr/>
        </p:nvGrpSpPr>
        <p:grpSpPr>
          <a:xfrm>
            <a:off x="401662" y="1796366"/>
            <a:ext cx="3670758" cy="3261878"/>
            <a:chOff x="626683" y="1724605"/>
            <a:chExt cx="822045" cy="778318"/>
          </a:xfrm>
        </p:grpSpPr>
        <p:sp>
          <p:nvSpPr>
            <p:cNvPr id="19" name="Oval 18">
              <a:extLst>
                <a:ext uri="{FF2B5EF4-FFF2-40B4-BE49-F238E27FC236}">
                  <a16:creationId xmlns:a16="http://schemas.microsoft.com/office/drawing/2014/main" id="{1F990EA9-1B32-A259-E5F9-C7A2D0BC187E}"/>
                </a:ext>
              </a:extLst>
            </p:cNvPr>
            <p:cNvSpPr/>
            <p:nvPr/>
          </p:nvSpPr>
          <p:spPr>
            <a:xfrm>
              <a:off x="678730" y="1741149"/>
              <a:ext cx="717952" cy="745231"/>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bg1"/>
                </a:solidFill>
              </a:endParaRPr>
            </a:p>
          </p:txBody>
        </p:sp>
        <p:pic>
          <p:nvPicPr>
            <p:cNvPr id="20" name="Picture 19">
              <a:extLst>
                <a:ext uri="{FF2B5EF4-FFF2-40B4-BE49-F238E27FC236}">
                  <a16:creationId xmlns:a16="http://schemas.microsoft.com/office/drawing/2014/main" id="{FF5C0F0E-71BA-5405-B99E-813863E8619C}"/>
                </a:ext>
              </a:extLst>
            </p:cNvPr>
            <p:cNvPicPr>
              <a:picLocks noChangeAspect="1"/>
            </p:cNvPicPr>
            <p:nvPr/>
          </p:nvPicPr>
          <p:blipFill rotWithShape="1">
            <a:blip r:embed="rId4">
              <a:biLevel thresh="25000"/>
              <a:alphaModFix amt="15000"/>
            </a:blip>
            <a:srcRect l="32094" t="19615" r="50467" b="27780"/>
            <a:stretch/>
          </p:blipFill>
          <p:spPr>
            <a:xfrm>
              <a:off x="626683" y="1724605"/>
              <a:ext cx="822045" cy="778318"/>
            </a:xfrm>
            <a:prstGeom prst="rect">
              <a:avLst/>
            </a:prstGeom>
          </p:spPr>
        </p:pic>
      </p:grpSp>
      <p:sp>
        <p:nvSpPr>
          <p:cNvPr id="28" name="TextBox 27">
            <a:extLst>
              <a:ext uri="{FF2B5EF4-FFF2-40B4-BE49-F238E27FC236}">
                <a16:creationId xmlns:a16="http://schemas.microsoft.com/office/drawing/2014/main" id="{C76A3226-F408-4908-0EA9-0FC05CE8341A}"/>
              </a:ext>
            </a:extLst>
          </p:cNvPr>
          <p:cNvSpPr txBox="1"/>
          <p:nvPr/>
        </p:nvSpPr>
        <p:spPr>
          <a:xfrm>
            <a:off x="871921" y="3165695"/>
            <a:ext cx="2748093" cy="523220"/>
          </a:xfrm>
          <a:prstGeom prst="rect">
            <a:avLst/>
          </a:prstGeom>
          <a:noFill/>
        </p:spPr>
        <p:txBody>
          <a:bodyPr wrap="square" rtlCol="0">
            <a:spAutoFit/>
          </a:bodyPr>
          <a:lstStyle/>
          <a:p>
            <a:r>
              <a:rPr lang="en-US" sz="2800" b="1">
                <a:solidFill>
                  <a:schemeClr val="bg1"/>
                </a:solidFill>
              </a:rPr>
              <a:t>Even Scarier</a:t>
            </a:r>
          </a:p>
        </p:txBody>
      </p:sp>
      <p:sp>
        <p:nvSpPr>
          <p:cNvPr id="29" name="Rectangle 28">
            <a:extLst>
              <a:ext uri="{FF2B5EF4-FFF2-40B4-BE49-F238E27FC236}">
                <a16:creationId xmlns:a16="http://schemas.microsoft.com/office/drawing/2014/main" id="{5F078E16-A47E-4185-CABA-38F1D769FB4E}"/>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pic>
        <p:nvPicPr>
          <p:cNvPr id="4" name="Picture 3">
            <a:extLst>
              <a:ext uri="{FF2B5EF4-FFF2-40B4-BE49-F238E27FC236}">
                <a16:creationId xmlns:a16="http://schemas.microsoft.com/office/drawing/2014/main" id="{3F872395-A267-CDB3-3AE8-0E477CB2EAD9}"/>
              </a:ext>
            </a:extLst>
          </p:cNvPr>
          <p:cNvPicPr>
            <a:picLocks noChangeAspect="1"/>
          </p:cNvPicPr>
          <p:nvPr/>
        </p:nvPicPr>
        <p:blipFill>
          <a:blip r:embed="rId5"/>
          <a:stretch>
            <a:fillRect/>
          </a:stretch>
        </p:blipFill>
        <p:spPr>
          <a:xfrm>
            <a:off x="8333880" y="2970466"/>
            <a:ext cx="3657057" cy="3787168"/>
          </a:xfrm>
          <a:prstGeom prst="rect">
            <a:avLst/>
          </a:prstGeom>
          <a:ln>
            <a:solidFill>
              <a:schemeClr val="accent1">
                <a:shade val="15000"/>
              </a:schemeClr>
            </a:solidFill>
          </a:ln>
        </p:spPr>
      </p:pic>
    </p:spTree>
    <p:extLst>
      <p:ext uri="{BB962C8B-B14F-4D97-AF65-F5344CB8AC3E}">
        <p14:creationId xmlns:p14="http://schemas.microsoft.com/office/powerpoint/2010/main" val="45885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34A-2557-83A6-B96A-73C0997BC8A0}"/>
              </a:ext>
            </a:extLst>
          </p:cNvPr>
          <p:cNvSpPr>
            <a:spLocks noGrp="1"/>
          </p:cNvSpPr>
          <p:nvPr>
            <p:ph type="title"/>
          </p:nvPr>
        </p:nvSpPr>
        <p:spPr/>
        <p:txBody>
          <a:bodyPr/>
          <a:lstStyle/>
          <a:p>
            <a:r>
              <a:rPr lang="en-US" dirty="0"/>
              <a:t>Common Theme</a:t>
            </a:r>
          </a:p>
        </p:txBody>
      </p:sp>
      <p:sp>
        <p:nvSpPr>
          <p:cNvPr id="3" name="TextBox 2">
            <a:extLst>
              <a:ext uri="{FF2B5EF4-FFF2-40B4-BE49-F238E27FC236}">
                <a16:creationId xmlns:a16="http://schemas.microsoft.com/office/drawing/2014/main" id="{18947D8E-FC21-E3F6-8C3A-0863F9254221}"/>
              </a:ext>
            </a:extLst>
          </p:cNvPr>
          <p:cNvSpPr txBox="1"/>
          <p:nvPr/>
        </p:nvSpPr>
        <p:spPr>
          <a:xfrm>
            <a:off x="381001" y="5525250"/>
            <a:ext cx="5839568" cy="523220"/>
          </a:xfrm>
          <a:prstGeom prst="rect">
            <a:avLst/>
          </a:prstGeom>
          <a:noFill/>
        </p:spPr>
        <p:txBody>
          <a:bodyPr wrap="square" rtlCol="0">
            <a:spAutoFit/>
          </a:bodyPr>
          <a:lstStyle/>
          <a:p>
            <a:r>
              <a:rPr lang="en-US" sz="1400" dirty="0"/>
              <a:t>https://www.hhs.gov/about/news/2024/07/01/hhs-office-civil-rights-settles-hipaa-security-rule-failures-950000.html</a:t>
            </a:r>
          </a:p>
        </p:txBody>
      </p:sp>
      <p:pic>
        <p:nvPicPr>
          <p:cNvPr id="6" name="Picture 5">
            <a:extLst>
              <a:ext uri="{FF2B5EF4-FFF2-40B4-BE49-F238E27FC236}">
                <a16:creationId xmlns:a16="http://schemas.microsoft.com/office/drawing/2014/main" id="{3B561040-1918-78E5-BD56-AB43124070AE}"/>
              </a:ext>
            </a:extLst>
          </p:cNvPr>
          <p:cNvPicPr>
            <a:picLocks noChangeAspect="1"/>
          </p:cNvPicPr>
          <p:nvPr/>
        </p:nvPicPr>
        <p:blipFill>
          <a:blip r:embed="rId2"/>
          <a:stretch>
            <a:fillRect/>
          </a:stretch>
        </p:blipFill>
        <p:spPr>
          <a:xfrm>
            <a:off x="256433" y="1190033"/>
            <a:ext cx="5839567" cy="4219687"/>
          </a:xfrm>
          <a:prstGeom prst="rect">
            <a:avLst/>
          </a:prstGeom>
          <a:ln>
            <a:solidFill>
              <a:schemeClr val="accent1">
                <a:shade val="15000"/>
              </a:schemeClr>
            </a:solidFill>
          </a:ln>
        </p:spPr>
      </p:pic>
      <p:pic>
        <p:nvPicPr>
          <p:cNvPr id="9" name="Picture 8">
            <a:extLst>
              <a:ext uri="{FF2B5EF4-FFF2-40B4-BE49-F238E27FC236}">
                <a16:creationId xmlns:a16="http://schemas.microsoft.com/office/drawing/2014/main" id="{F6559D18-BC63-E083-7548-39AA10AFF9E7}"/>
              </a:ext>
            </a:extLst>
          </p:cNvPr>
          <p:cNvPicPr>
            <a:picLocks noChangeAspect="1"/>
          </p:cNvPicPr>
          <p:nvPr/>
        </p:nvPicPr>
        <p:blipFill>
          <a:blip r:embed="rId3"/>
          <a:stretch>
            <a:fillRect/>
          </a:stretch>
        </p:blipFill>
        <p:spPr>
          <a:xfrm>
            <a:off x="6372664" y="1190033"/>
            <a:ext cx="5706051" cy="1354724"/>
          </a:xfrm>
          <a:prstGeom prst="rect">
            <a:avLst/>
          </a:prstGeom>
          <a:ln>
            <a:solidFill>
              <a:schemeClr val="accent1">
                <a:shade val="15000"/>
              </a:schemeClr>
            </a:solidFill>
          </a:ln>
        </p:spPr>
      </p:pic>
      <p:sp>
        <p:nvSpPr>
          <p:cNvPr id="10" name="TextBox 9">
            <a:extLst>
              <a:ext uri="{FF2B5EF4-FFF2-40B4-BE49-F238E27FC236}">
                <a16:creationId xmlns:a16="http://schemas.microsoft.com/office/drawing/2014/main" id="{99D5DF98-DBC6-2333-3CB8-B9A46F76F3DD}"/>
              </a:ext>
            </a:extLst>
          </p:cNvPr>
          <p:cNvSpPr txBox="1"/>
          <p:nvPr/>
        </p:nvSpPr>
        <p:spPr>
          <a:xfrm>
            <a:off x="6372664" y="2660287"/>
            <a:ext cx="4811151" cy="461665"/>
          </a:xfrm>
          <a:prstGeom prst="rect">
            <a:avLst/>
          </a:prstGeom>
          <a:noFill/>
        </p:spPr>
        <p:txBody>
          <a:bodyPr wrap="square" rtlCol="0">
            <a:spAutoFit/>
          </a:bodyPr>
          <a:lstStyle/>
          <a:p>
            <a:r>
              <a:rPr lang="en-US" sz="1200" dirty="0"/>
              <a:t>https://www.healthcareinfosecurity.com/pennsylvania-firm-to-pay-65m-for-cancer-patient-photo-hack-a-26345</a:t>
            </a:r>
          </a:p>
        </p:txBody>
      </p:sp>
    </p:spTree>
    <p:extLst>
      <p:ext uri="{BB962C8B-B14F-4D97-AF65-F5344CB8AC3E}">
        <p14:creationId xmlns:p14="http://schemas.microsoft.com/office/powerpoint/2010/main" val="336411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E9EA6D-2545-41C1-B626-522661B66B2D}"/>
              </a:ext>
            </a:extLst>
          </p:cNvPr>
          <p:cNvSpPr/>
          <p:nvPr/>
        </p:nvSpPr>
        <p:spPr>
          <a:xfrm>
            <a:off x="-15058" y="3429000"/>
            <a:ext cx="12192000" cy="2980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01D2FA6A-6783-414A-8E42-D2B084F0157B}"/>
              </a:ext>
            </a:extLst>
          </p:cNvPr>
          <p:cNvSpPr>
            <a:spLocks noGrp="1"/>
          </p:cNvSpPr>
          <p:nvPr>
            <p:ph type="title"/>
          </p:nvPr>
        </p:nvSpPr>
        <p:spPr>
          <a:xfrm>
            <a:off x="381000" y="335281"/>
            <a:ext cx="9443720" cy="739222"/>
          </a:xfrm>
        </p:spPr>
        <p:txBody>
          <a:bodyPr/>
          <a:lstStyle/>
          <a:p>
            <a:r>
              <a:rPr lang="en-US"/>
              <a:t>Cyber Attack/Incident Timeline </a:t>
            </a:r>
          </a:p>
        </p:txBody>
      </p:sp>
      <p:grpSp>
        <p:nvGrpSpPr>
          <p:cNvPr id="7" name="Group 6">
            <a:extLst>
              <a:ext uri="{FF2B5EF4-FFF2-40B4-BE49-F238E27FC236}">
                <a16:creationId xmlns:a16="http://schemas.microsoft.com/office/drawing/2014/main" id="{888EC437-29BA-92BF-1050-43D670C748B4}"/>
              </a:ext>
            </a:extLst>
          </p:cNvPr>
          <p:cNvGrpSpPr/>
          <p:nvPr/>
        </p:nvGrpSpPr>
        <p:grpSpPr>
          <a:xfrm>
            <a:off x="2750704" y="2120294"/>
            <a:ext cx="7430970" cy="2011200"/>
            <a:chOff x="336512" y="2055454"/>
            <a:chExt cx="7430970" cy="2011200"/>
          </a:xfrm>
        </p:grpSpPr>
        <p:sp>
          <p:nvSpPr>
            <p:cNvPr id="79" name="Oval 78">
              <a:extLst>
                <a:ext uri="{FF2B5EF4-FFF2-40B4-BE49-F238E27FC236}">
                  <a16:creationId xmlns:a16="http://schemas.microsoft.com/office/drawing/2014/main" id="{CA1FF3DD-4BD4-48B3-B473-981500F33B8F}"/>
                </a:ext>
              </a:extLst>
            </p:cNvPr>
            <p:cNvSpPr/>
            <p:nvPr/>
          </p:nvSpPr>
          <p:spPr>
            <a:xfrm>
              <a:off x="5099741"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EB04B45-E0BD-418F-AB68-CC45E52F622C}"/>
                </a:ext>
              </a:extLst>
            </p:cNvPr>
            <p:cNvSpPr/>
            <p:nvPr/>
          </p:nvSpPr>
          <p:spPr>
            <a:xfrm>
              <a:off x="2739486"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B373213-DA03-4FBD-A245-E5B196833EB1}"/>
                </a:ext>
              </a:extLst>
            </p:cNvPr>
            <p:cNvSpPr/>
            <p:nvPr/>
          </p:nvSpPr>
          <p:spPr>
            <a:xfrm>
              <a:off x="372234" y="2075665"/>
              <a:ext cx="1962403" cy="1962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aphic 4">
              <a:extLst>
                <a:ext uri="{FF2B5EF4-FFF2-40B4-BE49-F238E27FC236}">
                  <a16:creationId xmlns:a16="http://schemas.microsoft.com/office/drawing/2014/main" id="{EAEF8C1B-C981-7742-BD68-59EF87164B45}"/>
                </a:ext>
              </a:extLst>
            </p:cNvPr>
            <p:cNvGrpSpPr/>
            <p:nvPr/>
          </p:nvGrpSpPr>
          <p:grpSpPr>
            <a:xfrm>
              <a:off x="336512" y="2055454"/>
              <a:ext cx="2678521" cy="2011200"/>
              <a:chOff x="2624986" y="2542824"/>
              <a:chExt cx="1614238" cy="1212070"/>
            </a:xfrm>
            <a:solidFill>
              <a:schemeClr val="accent4"/>
            </a:solidFill>
          </p:grpSpPr>
          <p:sp>
            <p:nvSpPr>
              <p:cNvPr id="9" name="Freeform 8">
                <a:extLst>
                  <a:ext uri="{FF2B5EF4-FFF2-40B4-BE49-F238E27FC236}">
                    <a16:creationId xmlns:a16="http://schemas.microsoft.com/office/drawing/2014/main" id="{1FC024E4-B971-804C-9BDA-3E9EA0168AD6}"/>
                  </a:ext>
                </a:extLst>
              </p:cNvPr>
              <p:cNvSpPr/>
              <p:nvPr/>
            </p:nvSpPr>
            <p:spPr>
              <a:xfrm>
                <a:off x="2624986" y="2542824"/>
                <a:ext cx="1600724" cy="1212070"/>
              </a:xfrm>
              <a:custGeom>
                <a:avLst/>
                <a:gdLst>
                  <a:gd name="connsiteX0" fmla="*/ 606808 w 1600724"/>
                  <a:gd name="connsiteY0" fmla="*/ 1212071 h 1212070"/>
                  <a:gd name="connsiteX1" fmla="*/ 174617 w 1600724"/>
                  <a:gd name="connsiteY1" fmla="*/ 1031441 h 1212070"/>
                  <a:gd name="connsiteX2" fmla="*/ 66 w 1600724"/>
                  <a:gd name="connsiteY2" fmla="*/ 596977 h 1212070"/>
                  <a:gd name="connsiteX3" fmla="*/ 581206 w 1600724"/>
                  <a:gd name="connsiteY3" fmla="*/ 517 h 1212070"/>
                  <a:gd name="connsiteX4" fmla="*/ 1196229 w 1600724"/>
                  <a:gd name="connsiteY4" fmla="*/ 461980 h 1212070"/>
                  <a:gd name="connsiteX5" fmla="*/ 1177765 w 1600724"/>
                  <a:gd name="connsiteY5" fmla="*/ 466448 h 1212070"/>
                  <a:gd name="connsiteX6" fmla="*/ 582063 w 1600724"/>
                  <a:gd name="connsiteY6" fmla="*/ 19436 h 1212070"/>
                  <a:gd name="connsiteX7" fmla="*/ 19196 w 1600724"/>
                  <a:gd name="connsiteY7" fmla="*/ 597168 h 1212070"/>
                  <a:gd name="connsiteX8" fmla="*/ 188228 w 1600724"/>
                  <a:gd name="connsiteY8" fmla="*/ 1017941 h 1212070"/>
                  <a:gd name="connsiteX9" fmla="*/ 606808 w 1600724"/>
                  <a:gd name="connsiteY9" fmla="*/ 1192962 h 1212070"/>
                  <a:gd name="connsiteX10" fmla="*/ 1185569 w 1600724"/>
                  <a:gd name="connsiteY10" fmla="*/ 708398 h 1212070"/>
                  <a:gd name="connsiteX11" fmla="*/ 1320433 w 1600724"/>
                  <a:gd name="connsiteY11" fmla="*/ 596407 h 1212070"/>
                  <a:gd name="connsiteX12" fmla="*/ 1600724 w 1600724"/>
                  <a:gd name="connsiteY12" fmla="*/ 596407 h 1212070"/>
                  <a:gd name="connsiteX13" fmla="*/ 1600724 w 1600724"/>
                  <a:gd name="connsiteY13" fmla="*/ 615421 h 1212070"/>
                  <a:gd name="connsiteX14" fmla="*/ 1320433 w 1600724"/>
                  <a:gd name="connsiteY14" fmla="*/ 615421 h 1212070"/>
                  <a:gd name="connsiteX15" fmla="*/ 1204319 w 1600724"/>
                  <a:gd name="connsiteY15" fmla="*/ 711630 h 1212070"/>
                  <a:gd name="connsiteX16" fmla="*/ 606808 w 1600724"/>
                  <a:gd name="connsiteY16" fmla="*/ 1212071 h 12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0724" h="1212070">
                    <a:moveTo>
                      <a:pt x="606808" y="1212071"/>
                    </a:moveTo>
                    <a:cubicBezTo>
                      <a:pt x="443107" y="1212071"/>
                      <a:pt x="289589" y="1147900"/>
                      <a:pt x="174617" y="1031441"/>
                    </a:cubicBezTo>
                    <a:cubicBezTo>
                      <a:pt x="59741" y="914982"/>
                      <a:pt x="-2313" y="760685"/>
                      <a:pt x="66" y="596977"/>
                    </a:cubicBezTo>
                    <a:cubicBezTo>
                      <a:pt x="4730" y="275646"/>
                      <a:pt x="260085" y="13637"/>
                      <a:pt x="581206" y="517"/>
                    </a:cubicBezTo>
                    <a:cubicBezTo>
                      <a:pt x="869397" y="-11367"/>
                      <a:pt x="1128084" y="182764"/>
                      <a:pt x="1196229" y="461980"/>
                    </a:cubicBezTo>
                    <a:lnTo>
                      <a:pt x="1177765" y="466448"/>
                    </a:lnTo>
                    <a:cubicBezTo>
                      <a:pt x="1111713" y="195978"/>
                      <a:pt x="861212" y="8027"/>
                      <a:pt x="582063" y="19436"/>
                    </a:cubicBezTo>
                    <a:cubicBezTo>
                      <a:pt x="270935" y="32175"/>
                      <a:pt x="23669" y="286008"/>
                      <a:pt x="19196" y="597168"/>
                    </a:cubicBezTo>
                    <a:cubicBezTo>
                      <a:pt x="16912" y="755742"/>
                      <a:pt x="76872" y="905190"/>
                      <a:pt x="188228" y="1017941"/>
                    </a:cubicBezTo>
                    <a:cubicBezTo>
                      <a:pt x="299583" y="1130787"/>
                      <a:pt x="448246" y="1192962"/>
                      <a:pt x="606808" y="1192962"/>
                    </a:cubicBezTo>
                    <a:cubicBezTo>
                      <a:pt x="892715" y="1192962"/>
                      <a:pt x="1136078" y="989135"/>
                      <a:pt x="1185569" y="708398"/>
                    </a:cubicBezTo>
                    <a:cubicBezTo>
                      <a:pt x="1196991" y="643561"/>
                      <a:pt x="1253715" y="596407"/>
                      <a:pt x="1320433" y="596407"/>
                    </a:cubicBezTo>
                    <a:lnTo>
                      <a:pt x="1600724" y="596407"/>
                    </a:lnTo>
                    <a:lnTo>
                      <a:pt x="1600724" y="615421"/>
                    </a:lnTo>
                    <a:lnTo>
                      <a:pt x="1320433" y="615421"/>
                    </a:lnTo>
                    <a:cubicBezTo>
                      <a:pt x="1262947" y="615421"/>
                      <a:pt x="1214122" y="655920"/>
                      <a:pt x="1204319" y="711630"/>
                    </a:cubicBezTo>
                    <a:cubicBezTo>
                      <a:pt x="1153305" y="1001684"/>
                      <a:pt x="902042" y="1212071"/>
                      <a:pt x="606808" y="1212071"/>
                    </a:cubicBezTo>
                    <a:close/>
                  </a:path>
                </a:pathLst>
              </a:custGeom>
              <a:grpFill/>
              <a:ln w="951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C515D6-CB7A-3C4B-B63E-61F204E9F6B3}"/>
                  </a:ext>
                </a:extLst>
              </p:cNvPr>
              <p:cNvSpPr/>
              <p:nvPr/>
            </p:nvSpPr>
            <p:spPr>
              <a:xfrm>
                <a:off x="4146714" y="3069925"/>
                <a:ext cx="92510" cy="157908"/>
              </a:xfrm>
              <a:custGeom>
                <a:avLst/>
                <a:gdLst>
                  <a:gd name="connsiteX0" fmla="*/ 13515 w 92510"/>
                  <a:gd name="connsiteY0" fmla="*/ 157909 h 157908"/>
                  <a:gd name="connsiteX1" fmla="*/ 0 w 92510"/>
                  <a:gd name="connsiteY1" fmla="*/ 144409 h 157908"/>
                  <a:gd name="connsiteX2" fmla="*/ 65671 w 92510"/>
                  <a:gd name="connsiteY2" fmla="*/ 78907 h 157908"/>
                  <a:gd name="connsiteX3" fmla="*/ 0 w 92510"/>
                  <a:gd name="connsiteY3" fmla="*/ 13405 h 157908"/>
                  <a:gd name="connsiteX4" fmla="*/ 13515 w 92510"/>
                  <a:gd name="connsiteY4" fmla="*/ 0 h 157908"/>
                  <a:gd name="connsiteX5" fmla="*/ 92510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515" y="157909"/>
                    </a:moveTo>
                    <a:lnTo>
                      <a:pt x="0" y="144409"/>
                    </a:lnTo>
                    <a:lnTo>
                      <a:pt x="65671" y="78907"/>
                    </a:lnTo>
                    <a:lnTo>
                      <a:pt x="0" y="13405"/>
                    </a:lnTo>
                    <a:lnTo>
                      <a:pt x="13515" y="0"/>
                    </a:lnTo>
                    <a:lnTo>
                      <a:pt x="92510" y="78907"/>
                    </a:lnTo>
                    <a:close/>
                  </a:path>
                </a:pathLst>
              </a:custGeom>
              <a:grpFill/>
              <a:ln w="9514"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AEF8C1B-C981-7742-BD68-59EF87164B45}"/>
                </a:ext>
              </a:extLst>
            </p:cNvPr>
            <p:cNvGrpSpPr/>
            <p:nvPr/>
          </p:nvGrpSpPr>
          <p:grpSpPr>
            <a:xfrm>
              <a:off x="2720030" y="2055454"/>
              <a:ext cx="2671307" cy="2011200"/>
              <a:chOff x="4061437" y="2542824"/>
              <a:chExt cx="1609890" cy="1212070"/>
            </a:xfrm>
            <a:solidFill>
              <a:schemeClr val="accent4"/>
            </a:solidFill>
          </p:grpSpPr>
          <p:sp>
            <p:nvSpPr>
              <p:cNvPr id="33" name="Freeform 32">
                <a:extLst>
                  <a:ext uri="{FF2B5EF4-FFF2-40B4-BE49-F238E27FC236}">
                    <a16:creationId xmlns:a16="http://schemas.microsoft.com/office/drawing/2014/main" id="{B970C240-CC0F-144B-B63F-3E0066982C2F}"/>
                  </a:ext>
                </a:extLst>
              </p:cNvPr>
              <p:cNvSpPr/>
              <p:nvPr/>
            </p:nvSpPr>
            <p:spPr>
              <a:xfrm>
                <a:off x="4061437" y="3139326"/>
                <a:ext cx="1596280" cy="615569"/>
              </a:xfrm>
              <a:custGeom>
                <a:avLst/>
                <a:gdLst>
                  <a:gd name="connsiteX0" fmla="*/ 602364 w 1596280"/>
                  <a:gd name="connsiteY0" fmla="*/ 615569 h 615569"/>
                  <a:gd name="connsiteX1" fmla="*/ 0 w 1596280"/>
                  <a:gd name="connsiteY1" fmla="*/ 82900 h 615569"/>
                  <a:gd name="connsiteX2" fmla="*/ 18940 w 1596280"/>
                  <a:gd name="connsiteY2" fmla="*/ 80618 h 615569"/>
                  <a:gd name="connsiteX3" fmla="*/ 602364 w 1596280"/>
                  <a:gd name="connsiteY3" fmla="*/ 596555 h 615569"/>
                  <a:gd name="connsiteX4" fmla="*/ 1181125 w 1596280"/>
                  <a:gd name="connsiteY4" fmla="*/ 111991 h 615569"/>
                  <a:gd name="connsiteX5" fmla="*/ 1315989 w 1596280"/>
                  <a:gd name="connsiteY5" fmla="*/ 0 h 615569"/>
                  <a:gd name="connsiteX6" fmla="*/ 1596280 w 1596280"/>
                  <a:gd name="connsiteY6" fmla="*/ 0 h 615569"/>
                  <a:gd name="connsiteX7" fmla="*/ 1596280 w 1596280"/>
                  <a:gd name="connsiteY7" fmla="*/ 19014 h 615569"/>
                  <a:gd name="connsiteX8" fmla="*/ 1315989 w 1596280"/>
                  <a:gd name="connsiteY8" fmla="*/ 19014 h 615569"/>
                  <a:gd name="connsiteX9" fmla="*/ 1199875 w 1596280"/>
                  <a:gd name="connsiteY9" fmla="*/ 115223 h 615569"/>
                  <a:gd name="connsiteX10" fmla="*/ 602364 w 1596280"/>
                  <a:gd name="connsiteY10" fmla="*/ 615569 h 6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280" h="615569">
                    <a:moveTo>
                      <a:pt x="602364" y="615569"/>
                    </a:moveTo>
                    <a:cubicBezTo>
                      <a:pt x="295710" y="615569"/>
                      <a:pt x="36738" y="386549"/>
                      <a:pt x="0" y="82900"/>
                    </a:cubicBezTo>
                    <a:lnTo>
                      <a:pt x="18940" y="80618"/>
                    </a:lnTo>
                    <a:cubicBezTo>
                      <a:pt x="54536" y="374760"/>
                      <a:pt x="305322" y="596555"/>
                      <a:pt x="602364" y="596555"/>
                    </a:cubicBezTo>
                    <a:cubicBezTo>
                      <a:pt x="888271" y="596555"/>
                      <a:pt x="1131634" y="392728"/>
                      <a:pt x="1181125" y="111991"/>
                    </a:cubicBezTo>
                    <a:cubicBezTo>
                      <a:pt x="1192547" y="47154"/>
                      <a:pt x="1249271" y="0"/>
                      <a:pt x="1315989" y="0"/>
                    </a:cubicBezTo>
                    <a:lnTo>
                      <a:pt x="1596280" y="0"/>
                    </a:lnTo>
                    <a:lnTo>
                      <a:pt x="1596280" y="19014"/>
                    </a:lnTo>
                    <a:lnTo>
                      <a:pt x="1315989" y="19014"/>
                    </a:lnTo>
                    <a:cubicBezTo>
                      <a:pt x="1258503" y="19014"/>
                      <a:pt x="1209678" y="59513"/>
                      <a:pt x="1199875" y="115223"/>
                    </a:cubicBezTo>
                    <a:cubicBezTo>
                      <a:pt x="1148861" y="405182"/>
                      <a:pt x="897598" y="615569"/>
                      <a:pt x="602364" y="615569"/>
                    </a:cubicBezTo>
                    <a:close/>
                  </a:path>
                </a:pathLst>
              </a:custGeom>
              <a:grpFill/>
              <a:ln w="951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86E6D49-1779-5846-B377-B8393E1F6F98}"/>
                  </a:ext>
                </a:extLst>
              </p:cNvPr>
              <p:cNvSpPr/>
              <p:nvPr/>
            </p:nvSpPr>
            <p:spPr>
              <a:xfrm>
                <a:off x="4061532" y="2542824"/>
                <a:ext cx="1191784" cy="534897"/>
              </a:xfrm>
              <a:custGeom>
                <a:avLst/>
                <a:gdLst>
                  <a:gd name="connsiteX0" fmla="*/ 18940 w 1191784"/>
                  <a:gd name="connsiteY0" fmla="*/ 534898 h 534897"/>
                  <a:gd name="connsiteX1" fmla="*/ 0 w 1191784"/>
                  <a:gd name="connsiteY1" fmla="*/ 532616 h 534897"/>
                  <a:gd name="connsiteX2" fmla="*/ 576762 w 1191784"/>
                  <a:gd name="connsiteY2" fmla="*/ 517 h 534897"/>
                  <a:gd name="connsiteX3" fmla="*/ 1191785 w 1191784"/>
                  <a:gd name="connsiteY3" fmla="*/ 461980 h 534897"/>
                  <a:gd name="connsiteX4" fmla="*/ 1173321 w 1191784"/>
                  <a:gd name="connsiteY4" fmla="*/ 466448 h 534897"/>
                  <a:gd name="connsiteX5" fmla="*/ 577619 w 1191784"/>
                  <a:gd name="connsiteY5" fmla="*/ 19436 h 534897"/>
                  <a:gd name="connsiteX6" fmla="*/ 18940 w 1191784"/>
                  <a:gd name="connsiteY6" fmla="*/ 534898 h 5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784" h="534897">
                    <a:moveTo>
                      <a:pt x="18940" y="534898"/>
                    </a:moveTo>
                    <a:lnTo>
                      <a:pt x="0" y="532616"/>
                    </a:lnTo>
                    <a:cubicBezTo>
                      <a:pt x="35691" y="241231"/>
                      <a:pt x="283718" y="12496"/>
                      <a:pt x="576762" y="517"/>
                    </a:cubicBezTo>
                    <a:cubicBezTo>
                      <a:pt x="865048" y="-11367"/>
                      <a:pt x="1123639" y="182764"/>
                      <a:pt x="1191785" y="461980"/>
                    </a:cubicBezTo>
                    <a:lnTo>
                      <a:pt x="1173321" y="466448"/>
                    </a:lnTo>
                    <a:cubicBezTo>
                      <a:pt x="1107269" y="195978"/>
                      <a:pt x="856673" y="8027"/>
                      <a:pt x="577619" y="19436"/>
                    </a:cubicBezTo>
                    <a:cubicBezTo>
                      <a:pt x="293711" y="31129"/>
                      <a:pt x="53488" y="252734"/>
                      <a:pt x="18940" y="534898"/>
                    </a:cubicBezTo>
                    <a:close/>
                  </a:path>
                </a:pathLst>
              </a:custGeom>
              <a:grpFill/>
              <a:ln w="951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43617E5-DB2F-4240-AFF8-188B1AA97F7C}"/>
                  </a:ext>
                </a:extLst>
              </p:cNvPr>
              <p:cNvSpPr/>
              <p:nvPr/>
            </p:nvSpPr>
            <p:spPr>
              <a:xfrm>
                <a:off x="5578817" y="3069925"/>
                <a:ext cx="92510" cy="15790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0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0" y="78907"/>
                    </a:lnTo>
                    <a:close/>
                  </a:path>
                </a:pathLst>
              </a:custGeom>
              <a:grpFill/>
              <a:ln w="9514" cap="flat">
                <a:no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EAEF8C1B-C981-7742-BD68-59EF87164B45}"/>
                </a:ext>
              </a:extLst>
            </p:cNvPr>
            <p:cNvGrpSpPr/>
            <p:nvPr/>
          </p:nvGrpSpPr>
          <p:grpSpPr>
            <a:xfrm>
              <a:off x="5096333" y="2055454"/>
              <a:ext cx="2671149" cy="2011200"/>
              <a:chOff x="5493540" y="2542824"/>
              <a:chExt cx="1609795" cy="1212070"/>
            </a:xfrm>
            <a:solidFill>
              <a:schemeClr val="accent4"/>
            </a:solidFill>
          </p:grpSpPr>
          <p:sp>
            <p:nvSpPr>
              <p:cNvPr id="38" name="Freeform 37">
                <a:extLst>
                  <a:ext uri="{FF2B5EF4-FFF2-40B4-BE49-F238E27FC236}">
                    <a16:creationId xmlns:a16="http://schemas.microsoft.com/office/drawing/2014/main" id="{AB9D97E4-2454-9D4D-8AD4-1948391B65D6}"/>
                  </a:ext>
                </a:extLst>
              </p:cNvPr>
              <p:cNvSpPr/>
              <p:nvPr/>
            </p:nvSpPr>
            <p:spPr>
              <a:xfrm>
                <a:off x="5493540" y="3139326"/>
                <a:ext cx="1596279" cy="615569"/>
              </a:xfrm>
              <a:custGeom>
                <a:avLst/>
                <a:gdLst>
                  <a:gd name="connsiteX0" fmla="*/ 602364 w 1596279"/>
                  <a:gd name="connsiteY0" fmla="*/ 615569 h 615569"/>
                  <a:gd name="connsiteX1" fmla="*/ 0 w 1596279"/>
                  <a:gd name="connsiteY1" fmla="*/ 82900 h 615569"/>
                  <a:gd name="connsiteX2" fmla="*/ 18940 w 1596279"/>
                  <a:gd name="connsiteY2" fmla="*/ 80618 h 615569"/>
                  <a:gd name="connsiteX3" fmla="*/ 602364 w 1596279"/>
                  <a:gd name="connsiteY3" fmla="*/ 596555 h 615569"/>
                  <a:gd name="connsiteX4" fmla="*/ 1181125 w 1596279"/>
                  <a:gd name="connsiteY4" fmla="*/ 111991 h 615569"/>
                  <a:gd name="connsiteX5" fmla="*/ 1315989 w 1596279"/>
                  <a:gd name="connsiteY5" fmla="*/ 0 h 615569"/>
                  <a:gd name="connsiteX6" fmla="*/ 1596280 w 1596279"/>
                  <a:gd name="connsiteY6" fmla="*/ 0 h 615569"/>
                  <a:gd name="connsiteX7" fmla="*/ 1596280 w 1596279"/>
                  <a:gd name="connsiteY7" fmla="*/ 19014 h 615569"/>
                  <a:gd name="connsiteX8" fmla="*/ 1315989 w 1596279"/>
                  <a:gd name="connsiteY8" fmla="*/ 19014 h 615569"/>
                  <a:gd name="connsiteX9" fmla="*/ 1199875 w 1596279"/>
                  <a:gd name="connsiteY9" fmla="*/ 115223 h 615569"/>
                  <a:gd name="connsiteX10" fmla="*/ 602364 w 1596279"/>
                  <a:gd name="connsiteY10" fmla="*/ 615569 h 6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6279" h="615569">
                    <a:moveTo>
                      <a:pt x="602364" y="615569"/>
                    </a:moveTo>
                    <a:cubicBezTo>
                      <a:pt x="295709" y="615569"/>
                      <a:pt x="36738" y="386549"/>
                      <a:pt x="0" y="82900"/>
                    </a:cubicBezTo>
                    <a:lnTo>
                      <a:pt x="18940" y="80618"/>
                    </a:lnTo>
                    <a:cubicBezTo>
                      <a:pt x="54440" y="374760"/>
                      <a:pt x="305322" y="596555"/>
                      <a:pt x="602364" y="596555"/>
                    </a:cubicBezTo>
                    <a:cubicBezTo>
                      <a:pt x="888271" y="596555"/>
                      <a:pt x="1131634" y="392728"/>
                      <a:pt x="1181125" y="111991"/>
                    </a:cubicBezTo>
                    <a:cubicBezTo>
                      <a:pt x="1192546" y="47154"/>
                      <a:pt x="1249271" y="0"/>
                      <a:pt x="1315989" y="0"/>
                    </a:cubicBezTo>
                    <a:lnTo>
                      <a:pt x="1596280" y="0"/>
                    </a:lnTo>
                    <a:lnTo>
                      <a:pt x="1596280" y="19014"/>
                    </a:lnTo>
                    <a:lnTo>
                      <a:pt x="1315989" y="19014"/>
                    </a:lnTo>
                    <a:cubicBezTo>
                      <a:pt x="1258503" y="19014"/>
                      <a:pt x="1209678" y="59513"/>
                      <a:pt x="1199875" y="115223"/>
                    </a:cubicBezTo>
                    <a:cubicBezTo>
                      <a:pt x="1148766" y="405182"/>
                      <a:pt x="897503" y="615569"/>
                      <a:pt x="602364" y="615569"/>
                    </a:cubicBezTo>
                    <a:close/>
                  </a:path>
                </a:pathLst>
              </a:custGeom>
              <a:grpFill/>
              <a:ln w="951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455BB0A-66F4-1744-99C1-99E87959A3C4}"/>
                  </a:ext>
                </a:extLst>
              </p:cNvPr>
              <p:cNvSpPr/>
              <p:nvPr/>
            </p:nvSpPr>
            <p:spPr>
              <a:xfrm>
                <a:off x="5493540" y="2542824"/>
                <a:ext cx="1191785" cy="534897"/>
              </a:xfrm>
              <a:custGeom>
                <a:avLst/>
                <a:gdLst>
                  <a:gd name="connsiteX0" fmla="*/ 18940 w 1191785"/>
                  <a:gd name="connsiteY0" fmla="*/ 534898 h 534897"/>
                  <a:gd name="connsiteX1" fmla="*/ 0 w 1191785"/>
                  <a:gd name="connsiteY1" fmla="*/ 532616 h 534897"/>
                  <a:gd name="connsiteX2" fmla="*/ 576762 w 1191785"/>
                  <a:gd name="connsiteY2" fmla="*/ 517 h 534897"/>
                  <a:gd name="connsiteX3" fmla="*/ 1191785 w 1191785"/>
                  <a:gd name="connsiteY3" fmla="*/ 461980 h 534897"/>
                  <a:gd name="connsiteX4" fmla="*/ 1173321 w 1191785"/>
                  <a:gd name="connsiteY4" fmla="*/ 466448 h 534897"/>
                  <a:gd name="connsiteX5" fmla="*/ 577619 w 1191785"/>
                  <a:gd name="connsiteY5" fmla="*/ 19436 h 534897"/>
                  <a:gd name="connsiteX6" fmla="*/ 18940 w 1191785"/>
                  <a:gd name="connsiteY6" fmla="*/ 534898 h 5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785" h="534897">
                    <a:moveTo>
                      <a:pt x="18940" y="534898"/>
                    </a:moveTo>
                    <a:lnTo>
                      <a:pt x="0" y="532616"/>
                    </a:lnTo>
                    <a:cubicBezTo>
                      <a:pt x="35691" y="241231"/>
                      <a:pt x="283718" y="12496"/>
                      <a:pt x="576762" y="517"/>
                    </a:cubicBezTo>
                    <a:cubicBezTo>
                      <a:pt x="865143" y="-11367"/>
                      <a:pt x="1123640" y="182764"/>
                      <a:pt x="1191785" y="461980"/>
                    </a:cubicBezTo>
                    <a:lnTo>
                      <a:pt x="1173321" y="466448"/>
                    </a:lnTo>
                    <a:cubicBezTo>
                      <a:pt x="1107364" y="195978"/>
                      <a:pt x="856768" y="8123"/>
                      <a:pt x="577619" y="19436"/>
                    </a:cubicBezTo>
                    <a:cubicBezTo>
                      <a:pt x="293711" y="31129"/>
                      <a:pt x="53583" y="252734"/>
                      <a:pt x="18940" y="534898"/>
                    </a:cubicBezTo>
                    <a:close/>
                  </a:path>
                </a:pathLst>
              </a:custGeom>
              <a:grpFill/>
              <a:ln w="951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BA98945-9724-894A-9FCF-A393B696BC94}"/>
                  </a:ext>
                </a:extLst>
              </p:cNvPr>
              <p:cNvSpPr/>
              <p:nvPr/>
            </p:nvSpPr>
            <p:spPr>
              <a:xfrm>
                <a:off x="7010824" y="3069925"/>
                <a:ext cx="92510" cy="15790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1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1" y="78907"/>
                    </a:lnTo>
                    <a:close/>
                  </a:path>
                </a:pathLst>
              </a:custGeom>
              <a:grpFill/>
              <a:ln w="9514"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69DE0D5A-C15E-2E40-A876-3B63DEF5895B}"/>
                </a:ext>
              </a:extLst>
            </p:cNvPr>
            <p:cNvSpPr/>
            <p:nvPr/>
          </p:nvSpPr>
          <p:spPr>
            <a:xfrm>
              <a:off x="7613977" y="2930078"/>
              <a:ext cx="153503" cy="262018"/>
            </a:xfrm>
            <a:custGeom>
              <a:avLst/>
              <a:gdLst>
                <a:gd name="connsiteX0" fmla="*/ 13420 w 92510"/>
                <a:gd name="connsiteY0" fmla="*/ 157909 h 157908"/>
                <a:gd name="connsiteX1" fmla="*/ 0 w 92510"/>
                <a:gd name="connsiteY1" fmla="*/ 144409 h 157908"/>
                <a:gd name="connsiteX2" fmla="*/ 65576 w 92510"/>
                <a:gd name="connsiteY2" fmla="*/ 78907 h 157908"/>
                <a:gd name="connsiteX3" fmla="*/ 0 w 92510"/>
                <a:gd name="connsiteY3" fmla="*/ 13405 h 157908"/>
                <a:gd name="connsiteX4" fmla="*/ 13420 w 92510"/>
                <a:gd name="connsiteY4" fmla="*/ 0 h 157908"/>
                <a:gd name="connsiteX5" fmla="*/ 92511 w 92510"/>
                <a:gd name="connsiteY5" fmla="*/ 78907 h 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10" h="157908">
                  <a:moveTo>
                    <a:pt x="13420" y="157909"/>
                  </a:moveTo>
                  <a:lnTo>
                    <a:pt x="0" y="144409"/>
                  </a:lnTo>
                  <a:lnTo>
                    <a:pt x="65576" y="78907"/>
                  </a:lnTo>
                  <a:lnTo>
                    <a:pt x="0" y="13405"/>
                  </a:lnTo>
                  <a:lnTo>
                    <a:pt x="13420" y="0"/>
                  </a:lnTo>
                  <a:lnTo>
                    <a:pt x="92511" y="78907"/>
                  </a:lnTo>
                  <a:close/>
                </a:path>
              </a:pathLst>
            </a:custGeom>
            <a:solidFill>
              <a:schemeClr val="accent4"/>
            </a:solidFill>
            <a:ln w="9514" cap="flat">
              <a:noFill/>
              <a:prstDash val="solid"/>
              <a:miter/>
            </a:ln>
          </p:spPr>
          <p:txBody>
            <a:bodyPr rtlCol="0" anchor="ctr"/>
            <a:lstStyle/>
            <a:p>
              <a:pPr algn="ctr"/>
              <a:endParaRPr lang="en-US" sz="1400"/>
            </a:p>
          </p:txBody>
        </p:sp>
        <p:grpSp>
          <p:nvGrpSpPr>
            <p:cNvPr id="46" name="Group 45">
              <a:extLst>
                <a:ext uri="{FF2B5EF4-FFF2-40B4-BE49-F238E27FC236}">
                  <a16:creationId xmlns:a16="http://schemas.microsoft.com/office/drawing/2014/main" id="{677600D5-1673-CA46-885E-CC9CA1A19E75}"/>
                </a:ext>
              </a:extLst>
            </p:cNvPr>
            <p:cNvGrpSpPr/>
            <p:nvPr/>
          </p:nvGrpSpPr>
          <p:grpSpPr>
            <a:xfrm>
              <a:off x="460572" y="2254721"/>
              <a:ext cx="1740954" cy="1645920"/>
              <a:chOff x="4207861" y="1620744"/>
              <a:chExt cx="1534886" cy="1453243"/>
            </a:xfrm>
          </p:grpSpPr>
          <p:sp>
            <p:nvSpPr>
              <p:cNvPr id="47" name="Oval 46">
                <a:extLst>
                  <a:ext uri="{FF2B5EF4-FFF2-40B4-BE49-F238E27FC236}">
                    <a16:creationId xmlns:a16="http://schemas.microsoft.com/office/drawing/2014/main" id="{2D6961C1-3ED8-3142-9D69-F2985A4F1E04}"/>
                  </a:ext>
                </a:extLst>
              </p:cNvPr>
              <p:cNvSpPr/>
              <p:nvPr/>
            </p:nvSpPr>
            <p:spPr>
              <a:xfrm>
                <a:off x="4348239" y="1708036"/>
                <a:ext cx="1263879" cy="126387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8" name="Picture 47">
                <a:extLst>
                  <a:ext uri="{FF2B5EF4-FFF2-40B4-BE49-F238E27FC236}">
                    <a16:creationId xmlns:a16="http://schemas.microsoft.com/office/drawing/2014/main" id="{8F30B28E-EA57-CC48-AF12-426195A4557B}"/>
                  </a:ext>
                </a:extLst>
              </p:cNvPr>
              <p:cNvPicPr>
                <a:picLocks noChangeAspect="1"/>
              </p:cNvPicPr>
              <p:nvPr/>
            </p:nvPicPr>
            <p:blipFill rotWithShape="1">
              <a:blip r:embed="rId2">
                <a:biLevel thresh="25000"/>
                <a:alphaModFix amt="15000"/>
              </a:blip>
              <a:srcRect l="32094" t="19615" r="50467" b="27780"/>
              <a:stretch/>
            </p:blipFill>
            <p:spPr>
              <a:xfrm>
                <a:off x="4207862" y="1620743"/>
                <a:ext cx="1534886" cy="1453243"/>
              </a:xfrm>
              <a:prstGeom prst="rect">
                <a:avLst/>
              </a:prstGeom>
            </p:spPr>
          </p:pic>
        </p:grpSp>
        <p:grpSp>
          <p:nvGrpSpPr>
            <p:cNvPr id="49" name="Group 48">
              <a:extLst>
                <a:ext uri="{FF2B5EF4-FFF2-40B4-BE49-F238E27FC236}">
                  <a16:creationId xmlns:a16="http://schemas.microsoft.com/office/drawing/2014/main" id="{130188EC-D91D-3747-94F9-DC15ECE0871B}"/>
                </a:ext>
              </a:extLst>
            </p:cNvPr>
            <p:cNvGrpSpPr/>
            <p:nvPr/>
          </p:nvGrpSpPr>
          <p:grpSpPr>
            <a:xfrm>
              <a:off x="2843945" y="2254720"/>
              <a:ext cx="1740954" cy="1648349"/>
              <a:chOff x="4207861" y="1620743"/>
              <a:chExt cx="1534886" cy="1453243"/>
            </a:xfrm>
          </p:grpSpPr>
          <p:sp>
            <p:nvSpPr>
              <p:cNvPr id="50" name="Oval 49">
                <a:extLst>
                  <a:ext uri="{FF2B5EF4-FFF2-40B4-BE49-F238E27FC236}">
                    <a16:creationId xmlns:a16="http://schemas.microsoft.com/office/drawing/2014/main" id="{AEF5BEC1-90B0-FD4D-9B7E-CA182AB1A593}"/>
                  </a:ext>
                </a:extLst>
              </p:cNvPr>
              <p:cNvSpPr/>
              <p:nvPr/>
            </p:nvSpPr>
            <p:spPr>
              <a:xfrm>
                <a:off x="4348239" y="1708036"/>
                <a:ext cx="1263879" cy="126387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1" name="Picture 50">
                <a:extLst>
                  <a:ext uri="{FF2B5EF4-FFF2-40B4-BE49-F238E27FC236}">
                    <a16:creationId xmlns:a16="http://schemas.microsoft.com/office/drawing/2014/main" id="{B7E1BB83-7AF1-CE40-85B6-7AFF13956AFE}"/>
                  </a:ext>
                </a:extLst>
              </p:cNvPr>
              <p:cNvPicPr>
                <a:picLocks noChangeAspect="1"/>
              </p:cNvPicPr>
              <p:nvPr/>
            </p:nvPicPr>
            <p:blipFill rotWithShape="1">
              <a:blip r:embed="rId2">
                <a:biLevel thresh="25000"/>
                <a:alphaModFix amt="15000"/>
              </a:blip>
              <a:srcRect l="32094" t="19615" r="50467" b="27780"/>
              <a:stretch/>
            </p:blipFill>
            <p:spPr>
              <a:xfrm>
                <a:off x="4207862" y="1620743"/>
                <a:ext cx="1534886" cy="1453243"/>
              </a:xfrm>
              <a:prstGeom prst="rect">
                <a:avLst/>
              </a:prstGeom>
            </p:spPr>
          </p:pic>
        </p:grpSp>
        <p:grpSp>
          <p:nvGrpSpPr>
            <p:cNvPr id="52" name="Group 51">
              <a:extLst>
                <a:ext uri="{FF2B5EF4-FFF2-40B4-BE49-F238E27FC236}">
                  <a16:creationId xmlns:a16="http://schemas.microsoft.com/office/drawing/2014/main" id="{04809CB2-FF4C-3443-A2E8-60372066E8E3}"/>
                </a:ext>
              </a:extLst>
            </p:cNvPr>
            <p:cNvGrpSpPr/>
            <p:nvPr/>
          </p:nvGrpSpPr>
          <p:grpSpPr>
            <a:xfrm>
              <a:off x="5227318" y="2254720"/>
              <a:ext cx="1740954" cy="1648349"/>
              <a:chOff x="4207861" y="1620743"/>
              <a:chExt cx="1534886" cy="1453243"/>
            </a:xfrm>
          </p:grpSpPr>
          <p:sp>
            <p:nvSpPr>
              <p:cNvPr id="53" name="Oval 52">
                <a:extLst>
                  <a:ext uri="{FF2B5EF4-FFF2-40B4-BE49-F238E27FC236}">
                    <a16:creationId xmlns:a16="http://schemas.microsoft.com/office/drawing/2014/main" id="{D9DF4728-632C-C248-95F7-363617CF87BE}"/>
                  </a:ext>
                </a:extLst>
              </p:cNvPr>
              <p:cNvSpPr/>
              <p:nvPr/>
            </p:nvSpPr>
            <p:spPr>
              <a:xfrm>
                <a:off x="4348239" y="1708036"/>
                <a:ext cx="1263879" cy="1263879"/>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4" name="Picture 53">
                <a:extLst>
                  <a:ext uri="{FF2B5EF4-FFF2-40B4-BE49-F238E27FC236}">
                    <a16:creationId xmlns:a16="http://schemas.microsoft.com/office/drawing/2014/main" id="{AD5D7FD5-8D6B-E54D-B1C5-BB2146663B9D}"/>
                  </a:ext>
                </a:extLst>
              </p:cNvPr>
              <p:cNvPicPr>
                <a:picLocks noChangeAspect="1"/>
              </p:cNvPicPr>
              <p:nvPr/>
            </p:nvPicPr>
            <p:blipFill rotWithShape="1">
              <a:blip r:embed="rId2">
                <a:biLevel thresh="25000"/>
                <a:alphaModFix amt="15000"/>
              </a:blip>
              <a:srcRect l="32094" t="19615" r="50467" b="27780"/>
              <a:stretch/>
            </p:blipFill>
            <p:spPr>
              <a:xfrm>
                <a:off x="4207862" y="1620743"/>
                <a:ext cx="1534886" cy="1453243"/>
              </a:xfrm>
              <a:prstGeom prst="rect">
                <a:avLst/>
              </a:prstGeom>
            </p:spPr>
          </p:pic>
        </p:grpSp>
        <p:sp>
          <p:nvSpPr>
            <p:cNvPr id="62" name="Rectangle 61">
              <a:extLst>
                <a:ext uri="{FF2B5EF4-FFF2-40B4-BE49-F238E27FC236}">
                  <a16:creationId xmlns:a16="http://schemas.microsoft.com/office/drawing/2014/main" id="{CA896F78-FD33-854E-9132-E2AC3F026FFA}"/>
                </a:ext>
              </a:extLst>
            </p:cNvPr>
            <p:cNvSpPr/>
            <p:nvPr/>
          </p:nvSpPr>
          <p:spPr>
            <a:xfrm>
              <a:off x="3303810" y="2897223"/>
              <a:ext cx="832279" cy="729430"/>
            </a:xfrm>
            <a:prstGeom prst="rect">
              <a:avLst/>
            </a:prstGeom>
          </p:spPr>
          <p:txBody>
            <a:bodyPr wrap="none">
              <a:noAutofit/>
            </a:bodyPr>
            <a:lstStyle/>
            <a:p>
              <a:pPr marL="12700" lvl="0" indent="-12700" algn="ctr" defTabSz="933450">
                <a:lnSpc>
                  <a:spcPct val="90000"/>
                </a:lnSpc>
                <a:spcBef>
                  <a:spcPct val="0"/>
                </a:spcBef>
                <a:spcAft>
                  <a:spcPct val="35000"/>
                </a:spcAft>
              </a:pPr>
              <a:r>
                <a:rPr lang="en-US" sz="1400" b="1" dirty="0">
                  <a:solidFill>
                    <a:schemeClr val="bg1"/>
                  </a:solidFill>
                </a:rPr>
                <a:t>Time</a:t>
              </a:r>
              <a:endParaRPr lang="en-US" sz="3200" b="1" dirty="0">
                <a:solidFill>
                  <a:schemeClr val="bg1"/>
                </a:solidFill>
              </a:endParaRPr>
            </a:p>
          </p:txBody>
        </p:sp>
      </p:grpSp>
      <p:sp>
        <p:nvSpPr>
          <p:cNvPr id="67" name="Rectangle 66">
            <a:extLst>
              <a:ext uri="{FF2B5EF4-FFF2-40B4-BE49-F238E27FC236}">
                <a16:creationId xmlns:a16="http://schemas.microsoft.com/office/drawing/2014/main" id="{F5FD314B-F744-E74E-847B-4B6A41BD942F}"/>
              </a:ext>
            </a:extLst>
          </p:cNvPr>
          <p:cNvSpPr/>
          <p:nvPr/>
        </p:nvSpPr>
        <p:spPr>
          <a:xfrm>
            <a:off x="2758092" y="4428125"/>
            <a:ext cx="1900707" cy="900246"/>
          </a:xfrm>
          <a:prstGeom prst="rect">
            <a:avLst/>
          </a:prstGeom>
        </p:spPr>
        <p:txBody>
          <a:bodyPr wrap="square" anchor="ctr">
            <a:spAutoFit/>
          </a:bodyPr>
          <a:lstStyle/>
          <a:p>
            <a:pPr marL="0" lvl="1" algn="ctr">
              <a:lnSpc>
                <a:spcPct val="90000"/>
              </a:lnSpc>
              <a:spcBef>
                <a:spcPct val="0"/>
              </a:spcBef>
              <a:spcAft>
                <a:spcPct val="15000"/>
              </a:spcAft>
              <a:buClr>
                <a:srgbClr val="FF8B3E"/>
              </a:buClr>
            </a:pPr>
            <a:r>
              <a:rPr lang="en-US" sz="1400" dirty="0">
                <a:solidFill>
                  <a:schemeClr val="tx2"/>
                </a:solidFill>
              </a:rPr>
              <a:t>Pre-Attack/Incident</a:t>
            </a:r>
          </a:p>
          <a:p>
            <a:pPr marL="0" lvl="1" algn="ctr">
              <a:lnSpc>
                <a:spcPct val="90000"/>
              </a:lnSpc>
              <a:spcBef>
                <a:spcPct val="0"/>
              </a:spcBef>
              <a:spcAft>
                <a:spcPct val="15000"/>
              </a:spcAft>
              <a:buClr>
                <a:srgbClr val="FF8B3E"/>
              </a:buClr>
            </a:pPr>
            <a:r>
              <a:rPr lang="en-US" sz="1400" dirty="0">
                <a:solidFill>
                  <a:schemeClr val="tx2"/>
                </a:solidFill>
              </a:rPr>
              <a:t>“Right of Boom”</a:t>
            </a:r>
            <a:br>
              <a:rPr lang="en-US" sz="1400" dirty="0">
                <a:solidFill>
                  <a:schemeClr val="tx2"/>
                </a:solidFill>
              </a:rPr>
            </a:br>
            <a:endParaRPr lang="en-US" sz="1400" dirty="0">
              <a:solidFill>
                <a:schemeClr val="tx2"/>
              </a:solidFill>
            </a:endParaRPr>
          </a:p>
        </p:txBody>
      </p:sp>
      <p:sp>
        <p:nvSpPr>
          <p:cNvPr id="68" name="Rectangle 67">
            <a:extLst>
              <a:ext uri="{FF2B5EF4-FFF2-40B4-BE49-F238E27FC236}">
                <a16:creationId xmlns:a16="http://schemas.microsoft.com/office/drawing/2014/main" id="{1027546F-026C-0940-B6D9-3CA5FAF7D113}"/>
              </a:ext>
            </a:extLst>
          </p:cNvPr>
          <p:cNvSpPr/>
          <p:nvPr/>
        </p:nvSpPr>
        <p:spPr>
          <a:xfrm>
            <a:off x="5041424" y="4599708"/>
            <a:ext cx="2243200" cy="557076"/>
          </a:xfrm>
          <a:prstGeom prst="rect">
            <a:avLst/>
          </a:prstGeom>
        </p:spPr>
        <p:txBody>
          <a:bodyPr wrap="square" anchor="ctr">
            <a:spAutoFit/>
          </a:bodyPr>
          <a:lstStyle/>
          <a:p>
            <a:pPr marL="0" lvl="1" algn="ctr">
              <a:lnSpc>
                <a:spcPct val="90000"/>
              </a:lnSpc>
              <a:spcBef>
                <a:spcPct val="0"/>
              </a:spcBef>
              <a:spcAft>
                <a:spcPts val="600"/>
              </a:spcAft>
              <a:buClr>
                <a:srgbClr val="FF8B3E"/>
              </a:buClr>
            </a:pPr>
            <a:r>
              <a:rPr lang="en-US" sz="1400" dirty="0">
                <a:solidFill>
                  <a:schemeClr val="tx2"/>
                </a:solidFill>
              </a:rPr>
              <a:t>Cyber Attack/Incident</a:t>
            </a:r>
          </a:p>
          <a:p>
            <a:pPr marL="0" lvl="1" algn="ctr">
              <a:lnSpc>
                <a:spcPct val="90000"/>
              </a:lnSpc>
              <a:spcBef>
                <a:spcPct val="0"/>
              </a:spcBef>
              <a:spcAft>
                <a:spcPts val="600"/>
              </a:spcAft>
              <a:buClr>
                <a:srgbClr val="FF8B3E"/>
              </a:buClr>
            </a:pPr>
            <a:r>
              <a:rPr lang="en-US" sz="1400" dirty="0">
                <a:solidFill>
                  <a:schemeClr val="tx2"/>
                </a:solidFill>
              </a:rPr>
              <a:t>“Boom”</a:t>
            </a:r>
          </a:p>
        </p:txBody>
      </p:sp>
      <p:sp>
        <p:nvSpPr>
          <p:cNvPr id="69" name="Rectangle 68">
            <a:extLst>
              <a:ext uri="{FF2B5EF4-FFF2-40B4-BE49-F238E27FC236}">
                <a16:creationId xmlns:a16="http://schemas.microsoft.com/office/drawing/2014/main" id="{A08F2407-5EB7-004B-9EAD-D3F5D5E7E067}"/>
              </a:ext>
            </a:extLst>
          </p:cNvPr>
          <p:cNvSpPr/>
          <p:nvPr/>
        </p:nvSpPr>
        <p:spPr>
          <a:xfrm>
            <a:off x="7728777" y="4541232"/>
            <a:ext cx="1743244" cy="674031"/>
          </a:xfrm>
          <a:prstGeom prst="rect">
            <a:avLst/>
          </a:prstGeom>
        </p:spPr>
        <p:txBody>
          <a:bodyPr wrap="square" anchor="ctr">
            <a:spAutoFit/>
          </a:bodyPr>
          <a:lstStyle/>
          <a:p>
            <a:pPr marL="0" lvl="1" algn="ctr">
              <a:lnSpc>
                <a:spcPct val="90000"/>
              </a:lnSpc>
              <a:spcBef>
                <a:spcPct val="0"/>
              </a:spcBef>
              <a:spcAft>
                <a:spcPct val="15000"/>
              </a:spcAft>
              <a:buClr>
                <a:srgbClr val="FF8B3E"/>
              </a:buClr>
            </a:pPr>
            <a:r>
              <a:rPr lang="en-US" sz="1400" dirty="0">
                <a:solidFill>
                  <a:schemeClr val="tx2"/>
                </a:solidFill>
              </a:rPr>
              <a:t>Post-Attack/Breach</a:t>
            </a:r>
            <a:br>
              <a:rPr lang="en-US" sz="1400" dirty="0">
                <a:solidFill>
                  <a:schemeClr val="tx2"/>
                </a:solidFill>
              </a:rPr>
            </a:br>
            <a:r>
              <a:rPr lang="en-US" sz="1400" dirty="0">
                <a:solidFill>
                  <a:schemeClr val="tx2"/>
                </a:solidFill>
              </a:rPr>
              <a:t>“Right of Boom”</a:t>
            </a:r>
          </a:p>
        </p:txBody>
      </p:sp>
      <p:cxnSp>
        <p:nvCxnSpPr>
          <p:cNvPr id="74" name="Straight Connector 73">
            <a:extLst>
              <a:ext uri="{FF2B5EF4-FFF2-40B4-BE49-F238E27FC236}">
                <a16:creationId xmlns:a16="http://schemas.microsoft.com/office/drawing/2014/main" id="{EE6389EA-804E-A54A-94D2-BA417A9C3CD3}"/>
              </a:ext>
            </a:extLst>
          </p:cNvPr>
          <p:cNvCxnSpPr>
            <a:cxnSpLocks/>
          </p:cNvCxnSpPr>
          <p:nvPr/>
        </p:nvCxnSpPr>
        <p:spPr>
          <a:xfrm>
            <a:off x="4903119" y="4367537"/>
            <a:ext cx="0" cy="10214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7F3110-8AE4-CA4B-B1E0-2C1A24E94107}"/>
              </a:ext>
            </a:extLst>
          </p:cNvPr>
          <p:cNvCxnSpPr>
            <a:cxnSpLocks/>
          </p:cNvCxnSpPr>
          <p:nvPr/>
        </p:nvCxnSpPr>
        <p:spPr>
          <a:xfrm>
            <a:off x="7422929" y="4367537"/>
            <a:ext cx="0" cy="10214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EA520DA-2B05-D8B6-BBA9-AB5A837F59DC}"/>
              </a:ext>
            </a:extLst>
          </p:cNvPr>
          <p:cNvCxnSpPr/>
          <p:nvPr/>
        </p:nvCxnSpPr>
        <p:spPr>
          <a:xfrm flipV="1">
            <a:off x="6163024" y="4183063"/>
            <a:ext cx="0" cy="409738"/>
          </a:xfrm>
          <a:prstGeom prst="straightConnector1">
            <a:avLst/>
          </a:prstGeom>
          <a:ln>
            <a:solidFill>
              <a:srgbClr val="1D426A"/>
            </a:solidFill>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E10ECC97-422C-CC60-CB20-19E1BE16BDD6}"/>
              </a:ext>
            </a:extLst>
          </p:cNvPr>
          <p:cNvSpPr/>
          <p:nvPr/>
        </p:nvSpPr>
        <p:spPr>
          <a:xfrm>
            <a:off x="1655482" y="1544769"/>
            <a:ext cx="1900707" cy="286232"/>
          </a:xfrm>
          <a:prstGeom prst="rect">
            <a:avLst/>
          </a:prstGeom>
        </p:spPr>
        <p:txBody>
          <a:bodyPr wrap="square" anchor="ctr">
            <a:spAutoFit/>
          </a:bodyPr>
          <a:lstStyle/>
          <a:p>
            <a:pPr marL="0" lvl="1" algn="ctr">
              <a:lnSpc>
                <a:spcPct val="90000"/>
              </a:lnSpc>
              <a:spcBef>
                <a:spcPct val="0"/>
              </a:spcBef>
              <a:spcAft>
                <a:spcPct val="15000"/>
              </a:spcAft>
              <a:buClr>
                <a:srgbClr val="FF8B3E"/>
              </a:buClr>
            </a:pPr>
            <a:r>
              <a:rPr lang="en-US" sz="1400">
                <a:solidFill>
                  <a:schemeClr val="tx2"/>
                </a:solidFill>
              </a:rPr>
              <a:t>Today</a:t>
            </a:r>
          </a:p>
        </p:txBody>
      </p:sp>
      <p:sp>
        <p:nvSpPr>
          <p:cNvPr id="20" name="Rectangle 19">
            <a:extLst>
              <a:ext uri="{FF2B5EF4-FFF2-40B4-BE49-F238E27FC236}">
                <a16:creationId xmlns:a16="http://schemas.microsoft.com/office/drawing/2014/main" id="{56B27003-2BFB-A759-6284-0B91E04EF9A9}"/>
              </a:ext>
            </a:extLst>
          </p:cNvPr>
          <p:cNvSpPr/>
          <p:nvPr/>
        </p:nvSpPr>
        <p:spPr>
          <a:xfrm>
            <a:off x="8635812" y="1544769"/>
            <a:ext cx="1900707" cy="286232"/>
          </a:xfrm>
          <a:prstGeom prst="rect">
            <a:avLst/>
          </a:prstGeom>
        </p:spPr>
        <p:txBody>
          <a:bodyPr wrap="square" anchor="ctr">
            <a:spAutoFit/>
          </a:bodyPr>
          <a:lstStyle/>
          <a:p>
            <a:pPr marL="0" lvl="1" algn="ctr">
              <a:lnSpc>
                <a:spcPct val="90000"/>
              </a:lnSpc>
              <a:spcBef>
                <a:spcPct val="0"/>
              </a:spcBef>
              <a:spcAft>
                <a:spcPct val="15000"/>
              </a:spcAft>
              <a:buClr>
                <a:srgbClr val="FF8B3E"/>
              </a:buClr>
            </a:pPr>
            <a:r>
              <a:rPr lang="en-US" sz="1400">
                <a:solidFill>
                  <a:schemeClr val="tx2"/>
                </a:solidFill>
              </a:rPr>
              <a:t>Someday</a:t>
            </a:r>
          </a:p>
        </p:txBody>
      </p:sp>
      <p:sp>
        <p:nvSpPr>
          <p:cNvPr id="21" name="Rectangle 20">
            <a:extLst>
              <a:ext uri="{FF2B5EF4-FFF2-40B4-BE49-F238E27FC236}">
                <a16:creationId xmlns:a16="http://schemas.microsoft.com/office/drawing/2014/main" id="{52EDB61D-F959-074F-CBAF-F2769FF3B7F2}"/>
              </a:ext>
            </a:extLst>
          </p:cNvPr>
          <p:cNvSpPr/>
          <p:nvPr/>
        </p:nvSpPr>
        <p:spPr>
          <a:xfrm>
            <a:off x="301658" y="6542190"/>
            <a:ext cx="4345756" cy="215444"/>
          </a:xfrm>
          <a:prstGeom prst="rect">
            <a:avLst/>
          </a:prstGeom>
          <a:solidFill>
            <a:srgbClr val="1D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a:solidFill>
                  <a:schemeClr val="bg1"/>
                </a:solidFill>
                <a:effectLst/>
                <a:latin typeface="Aptos" panose="020B0004020202020204" pitchFamily="34" charset="0"/>
              </a:rPr>
              <a:t>FSA 2024 – Blue Orange - </a:t>
            </a:r>
            <a:r>
              <a:rPr lang="en-US" sz="800" b="1" i="0">
                <a:solidFill>
                  <a:schemeClr val="bg1"/>
                </a:solidFill>
                <a:effectLst/>
                <a:latin typeface="Aptos" panose="020B0004020202020204" pitchFamily="34" charset="0"/>
              </a:rPr>
              <a:t>Taking Control: Mastering Cybersecurity in a Digital Age</a:t>
            </a:r>
            <a:endParaRPr lang="en-US" sz="800">
              <a:solidFill>
                <a:schemeClr val="bg1"/>
              </a:solidFill>
            </a:endParaRPr>
          </a:p>
        </p:txBody>
      </p:sp>
      <p:pic>
        <p:nvPicPr>
          <p:cNvPr id="4" name="Graphic 3" descr="Explosion outline">
            <a:extLst>
              <a:ext uri="{FF2B5EF4-FFF2-40B4-BE49-F238E27FC236}">
                <a16:creationId xmlns:a16="http://schemas.microsoft.com/office/drawing/2014/main" id="{E8CF7585-810E-8B07-F3A3-5F1C01E95E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002" y="1149885"/>
            <a:ext cx="914400" cy="914400"/>
          </a:xfrm>
          <a:prstGeom prst="rect">
            <a:avLst/>
          </a:prstGeom>
        </p:spPr>
      </p:pic>
      <p:sp>
        <p:nvSpPr>
          <p:cNvPr id="5" name="Arrow: Right 4">
            <a:extLst>
              <a:ext uri="{FF2B5EF4-FFF2-40B4-BE49-F238E27FC236}">
                <a16:creationId xmlns:a16="http://schemas.microsoft.com/office/drawing/2014/main" id="{F2C9F7A0-7C76-8770-1A23-E9CB6CC43CA7}"/>
              </a:ext>
            </a:extLst>
          </p:cNvPr>
          <p:cNvSpPr/>
          <p:nvPr/>
        </p:nvSpPr>
        <p:spPr>
          <a:xfrm>
            <a:off x="1256406" y="5347210"/>
            <a:ext cx="9649072" cy="6480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Time</a:t>
            </a:r>
          </a:p>
        </p:txBody>
      </p:sp>
    </p:spTree>
    <p:extLst>
      <p:ext uri="{BB962C8B-B14F-4D97-AF65-F5344CB8AC3E}">
        <p14:creationId xmlns:p14="http://schemas.microsoft.com/office/powerpoint/2010/main" val="14070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HAPEID" val="DumQGlrOP1vbi5AeZ1wnbC"/>
</p:tagLst>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3A3838"/>
      </a:dk2>
      <a:lt2>
        <a:srgbClr val="E7E6E6"/>
      </a:lt2>
      <a:accent1>
        <a:srgbClr val="FF8B3E"/>
      </a:accent1>
      <a:accent2>
        <a:srgbClr val="27588D"/>
      </a:accent2>
      <a:accent3>
        <a:srgbClr val="ADB3B6"/>
      </a:accent3>
      <a:accent4>
        <a:srgbClr val="002060"/>
      </a:accent4>
      <a:accent5>
        <a:srgbClr val="70AD47"/>
      </a:accent5>
      <a:accent6>
        <a:srgbClr val="FF0000"/>
      </a:accent6>
      <a:hlink>
        <a:srgbClr val="0563C1"/>
      </a:hlink>
      <a:folHlink>
        <a:srgbClr val="954F72"/>
      </a:folHlink>
    </a:clrScheme>
    <a:fontScheme name="Custom 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2DCB6D5B8BA4F8563B7355AC101CE" ma:contentTypeVersion="14" ma:contentTypeDescription="Create a new document." ma:contentTypeScope="" ma:versionID="44132f8d2e563354e6922c4b82617904">
  <xsd:schema xmlns:xsd="http://www.w3.org/2001/XMLSchema" xmlns:xs="http://www.w3.org/2001/XMLSchema" xmlns:p="http://schemas.microsoft.com/office/2006/metadata/properties" xmlns:ns2="792f0de1-479d-42cb-9689-2d36bcf142a8" xmlns:ns3="db890e73-20f6-47ce-a5b1-cc37ffa54e74" targetNamespace="http://schemas.microsoft.com/office/2006/metadata/properties" ma:root="true" ma:fieldsID="e39d7969e3262163ec0ce616640d98fd" ns2:_="" ns3:_="">
    <xsd:import namespace="792f0de1-479d-42cb-9689-2d36bcf142a8"/>
    <xsd:import namespace="db890e73-20f6-47ce-a5b1-cc37ffa54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f0de1-479d-42cb-9689-2d36bcf14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5e5e428-4763-4f02-9eb7-6536725d9a0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890e73-20f6-47ce-a5b1-cc37ffa54e7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e73b84-85e7-4f59-80a9-d45eb1db6bbe}" ma:internalName="TaxCatchAll" ma:showField="CatchAllData" ma:web="db890e73-20f6-47ce-a5b1-cc37ffa54e7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2f0de1-479d-42cb-9689-2d36bcf142a8">
      <Terms xmlns="http://schemas.microsoft.com/office/infopath/2007/PartnerControls"/>
    </lcf76f155ced4ddcb4097134ff3c332f>
    <TaxCatchAll xmlns="db890e73-20f6-47ce-a5b1-cc37ffa54e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0B704-F865-4B93-A48B-D9DC8A088F05}">
  <ds:schemaRefs>
    <ds:schemaRef ds:uri="792f0de1-479d-42cb-9689-2d36bcf142a8"/>
    <ds:schemaRef ds:uri="db890e73-20f6-47ce-a5b1-cc37ffa54e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A3C2BF-CB88-4C46-BB95-AE1141C8677B}">
  <ds:schemaRefs>
    <ds:schemaRef ds:uri="792f0de1-479d-42cb-9689-2d36bcf142a8"/>
    <ds:schemaRef ds:uri="http://schemas.microsoft.com/office/2006/documentManagement/types"/>
    <ds:schemaRef ds:uri="http://purl.org/dc/terms/"/>
    <ds:schemaRef ds:uri="http://www.w3.org/XML/1998/namespace"/>
    <ds:schemaRef ds:uri="http://purl.org/dc/elements/1.1/"/>
    <ds:schemaRef ds:uri="db890e73-20f6-47ce-a5b1-cc37ffa54e74"/>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B672557-83DF-459B-A75D-5AA7CBB79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2502</Words>
  <Application>Microsoft Office PowerPoint</Application>
  <PresentationFormat>Widescreen</PresentationFormat>
  <Paragraphs>391</Paragraphs>
  <Slides>48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Calibri</vt:lpstr>
      <vt:lpstr>source-sans-pro</vt:lpstr>
      <vt:lpstr>Verdana</vt:lpstr>
      <vt:lpstr>Office Theme</vt:lpstr>
      <vt:lpstr>PowerPoint Presentation</vt:lpstr>
      <vt:lpstr>PowerPoint Presentation</vt:lpstr>
      <vt:lpstr>PowerPoint Presentation</vt:lpstr>
      <vt:lpstr>Cybersecurity</vt:lpstr>
      <vt:lpstr>Why is HealthCare a Target? </vt:lpstr>
      <vt:lpstr>PowerPoint Presentation</vt:lpstr>
      <vt:lpstr>PowerPoint Presentation</vt:lpstr>
      <vt:lpstr>Common Theme</vt:lpstr>
      <vt:lpstr>Cyber Attack/Incident Timeline </vt:lpstr>
      <vt:lpstr>Common Attack Vector (The Ways Bad Guys Get In)  </vt:lpstr>
      <vt:lpstr>Cyber Attack/Incident Timeline (Ransomware Example) </vt:lpstr>
      <vt:lpstr>Afterparty: What To Expect When Submitting a Breach Report to The OCR </vt:lpstr>
      <vt:lpstr>Afterparty: What To Expect When Submitting a Breach Report to The OCR </vt:lpstr>
      <vt:lpstr>Afterparty: What To Expect When Submitting a Breach Report to The OCR </vt:lpstr>
      <vt:lpstr>Afterparty: What To Expect When Submitting a Breach Report to The OCR </vt:lpstr>
      <vt:lpstr>Afterparty: What To Expect When Submitting a Breach Report to The OCR </vt:lpstr>
      <vt:lpstr>Afterparty: What To Expect When Submitting a Breach Report to The OCR </vt:lpstr>
      <vt:lpstr>Afterparty: What To Expect When Submitting a Breach Report to The OCR </vt:lpstr>
      <vt:lpstr>Afterparty: What To Expect When Submitting a Breach Report to The OCR </vt:lpstr>
      <vt:lpstr>Afterparty – OCR - Data Request Letter</vt:lpstr>
      <vt:lpstr>The OCR Investigation Post Breach Report </vt:lpstr>
      <vt:lpstr>Cybersecurity and Risk Management </vt:lpstr>
      <vt:lpstr>Stakeholders </vt:lpstr>
      <vt:lpstr>Cyber Risk Management </vt:lpstr>
      <vt:lpstr>Risk Hedge - Cyber Insurance </vt:lpstr>
      <vt:lpstr>Cyber Insurance Policy Components </vt:lpstr>
      <vt:lpstr>Civil Litigation </vt:lpstr>
      <vt:lpstr>Let’s Talk About Data </vt:lpstr>
      <vt:lpstr>Data Strategy </vt:lpstr>
      <vt:lpstr>Data Categorizations and Locations</vt:lpstr>
      <vt:lpstr>Security Practices Terminology </vt:lpstr>
      <vt:lpstr>Security Practices Examples </vt:lpstr>
      <vt:lpstr>HIPAA Security Risk Assessment – NOT Just an Assessment </vt:lpstr>
      <vt:lpstr>Technical Testing – Validation (House Example) </vt:lpstr>
      <vt:lpstr>Compliance/Security – Journey, Not a Destination </vt:lpstr>
      <vt:lpstr>Take Control</vt:lpstr>
      <vt:lpstr>Evaluate Your Board’s Role in Cyber Risk Management </vt:lpstr>
      <vt:lpstr>Cybersecurity and AI in Healthcare </vt:lpstr>
      <vt:lpstr>Artificial Intelligence (AI) and Cybersecurity </vt:lpstr>
      <vt:lpstr>Some AI Use Examples </vt:lpstr>
      <vt:lpstr>Policy Example – Generative AI Use </vt:lpstr>
      <vt:lpstr>Policy Example – Generative AI Use </vt:lpstr>
      <vt:lpstr>Policy Example – Generative AI Use </vt:lpstr>
      <vt:lpstr>Policy Example – Incident Response </vt:lpstr>
      <vt:lpstr>Policy Example – Incident Response </vt:lpstr>
      <vt:lpstr>Policy Example – Incident Response </vt:lpstr>
      <vt:lpstr>Policy Example – Incident Response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Ramos</dc:creator>
  <cp:lastModifiedBy>John DiMaggio</cp:lastModifiedBy>
  <cp:revision>4</cp:revision>
  <dcterms:created xsi:type="dcterms:W3CDTF">2021-02-23T02:55:29Z</dcterms:created>
  <dcterms:modified xsi:type="dcterms:W3CDTF">2024-09-25T13:41:50Z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0x01010063D2DCB6D5B8BA4F8563B7355AC101CE</vt:lpwstr>
  </property>
  <property fmtid="{D5CDD505-2E9C-101B-9397-08002B2CF9AE}" pid="3" name="_dlc_DocIdItemGuid">
    <vt:lpwstr>6cf00d47-8c7c-4197-b442-314fb2286a8b</vt:lpwstr>
  </property>
  <property fmtid="{D5CDD505-2E9C-101B-9397-08002B2CF9AE}" pid="4" name="MediaServiceImageTags">
    <vt:lpwstr/>
  </property>
</Properties>
</file>